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807" r:id="rId4"/>
  </p:sldMasterIdLst>
  <p:notesMasterIdLst>
    <p:notesMasterId r:id="rId21"/>
  </p:notesMasterIdLst>
  <p:handoutMasterIdLst>
    <p:handoutMasterId r:id="rId22"/>
  </p:handoutMasterIdLst>
  <p:sldIdLst>
    <p:sldId id="256" r:id="rId5"/>
    <p:sldId id="295" r:id="rId6"/>
    <p:sldId id="296" r:id="rId7"/>
    <p:sldId id="297" r:id="rId8"/>
    <p:sldId id="298" r:id="rId9"/>
    <p:sldId id="314" r:id="rId10"/>
    <p:sldId id="299" r:id="rId11"/>
    <p:sldId id="300" r:id="rId12"/>
    <p:sldId id="301" r:id="rId13"/>
    <p:sldId id="303" r:id="rId14"/>
    <p:sldId id="311" r:id="rId15"/>
    <p:sldId id="305" r:id="rId16"/>
    <p:sldId id="307" r:id="rId17"/>
    <p:sldId id="308" r:id="rId18"/>
    <p:sldId id="309" r:id="rId19"/>
    <p:sldId id="276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3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3" name="Author" initials="A" lastIdx="0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9E6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A258C50-07B8-4F08-8D2A-E98178D489AE}" v="2" dt="2022-10-29T15:58:15.496"/>
    <p1510:client id="{577C8BAD-CE29-4036-A1F8-F45C6560B04D}" v="547" dt="2022-10-29T16:21:34.093"/>
    <p1510:client id="{67A31EF4-B34A-FC9A-81FD-10DA35EAB332}" v="313" dt="2022-10-29T18:45:29.480"/>
    <p1510:client id="{7B57BCDB-0472-01F7-393F-A736E4A54EB5}" v="156" dt="2022-10-31T08:28:26.389"/>
    <p1510:client id="{83D28CD0-4FAA-EB01-5900-B1C0A57BA92E}" v="41" dt="2022-10-30T16:14:56.498"/>
    <p1510:client id="{94F78B6B-0EF9-69B4-7517-833C779321EB}" v="90" dt="2022-10-29T18:52:41.715"/>
    <p1510:client id="{D3A782B9-E7AE-31D6-45A1-EC7498C79E09}" v="14" dt="2022-11-24T16:29:32.739"/>
    <p1510:client id="{F705A33F-4AAD-FEF0-BCBF-EE90329EF3AD}" v="698" dt="2022-10-30T15:51:00.98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653" autoAdjust="0"/>
    <p:restoredTop sz="94660"/>
  </p:normalViewPr>
  <p:slideViewPr>
    <p:cSldViewPr snapToGrid="0">
      <p:cViewPr>
        <p:scale>
          <a:sx n="100" d="100"/>
          <a:sy n="100" d="100"/>
        </p:scale>
        <p:origin x="-542" y="-494"/>
      </p:cViewPr>
      <p:guideLst>
        <p:guide orient="horz" pos="33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commentAuthors" Target="commentAuthors.xml"/><Relationship Id="rId28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53F6ED8B-CF52-4A64-BACC-61D9C1041E0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7022B2-02C5-4E03-99BC-0BA3C57AC49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352A77B-D33C-49B3-A83C-450AA2ED72B3}" type="datetimeFigureOut">
              <a:rPr lang="en-US" smtClean="0"/>
              <a:t>11/24/2022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3FEE8C-8D38-4F2A-950E-071C6823E27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567A6D-959B-4552-AB8D-4CCA819CAA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F9A36D-7FAC-478F-9944-F324014F6FD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246769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9T18:45:36.25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11530 10329 16383 0 0,'-6'0'0'0'0,"-1"0"0"0"0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9T18:45:36.25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11508 10351 16383 0 0,'-5'0'0'0'0,"-2"0"0"0"0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9T18:52:52.68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16741 9949 16383 0 0,'0'5'0'0'0,"-4"0"0"0"0,-6 5 0 0 0,-1 4 0 0 0,-3 4 0 0 0,-3 4 0 0 0,-3 1 0 0 0,1 2 0 0 0,1-3 0 0 0,-2-2 0 0 0,-1 0 0 0 0,3 1 0 0 0,0 2 0 0 0,-1 0 0 0 0,-1 1 0 0 0,-2 1 0 0 0,3 0 0 0 0,0 0 0 0 0,0 0 0 0 0,-2 0 0 0 0,-1 0 0 0 0,-1 0 0 0 0,-2 0 0 0 0,1 0 0 0 0,-1 0 0 0 0,0 0 0 0 0,-1 0 0 0 0,5-1 0 0 0,2 1 0 0 0,-1 0 0 0 0,4 0 0 0 0,0 0 0 0 0,2 0 0 0 0,0 0 0 0 0,3 0 0 0 0,-2 0 0 0 0,1-1 0 0 0,4 1 0 0 0,-2 5 0 0 0,1 0 0 0 0,2 0 0 0 0,-2 0 0 0 0,-4-2 0 0 0,0-2 0 0 0,3 0 0 0 0,-1 0 0 0 0,-4-1 0 0 0,2-1 0 0 0,2 1 0 0 0,-1 0 0 0 0,2-1 0 0 0,2 1 0 0 0,-5 0 0 0 0,-2 0 0 0 0,3 0 0 0 0,-1-1 0 0 0,1-7 0 0 0,8-16 0 0 0,8-17 0 0 0,8-13 0 0 0,5-15 0 0 0,10-9 0 0 0,3-7 0 0 0,2-3 0 0 0,-1 2 0 0 0,-2 2 0 0 0,4-1 0 0 0,3 0 0 0 0,5 3 0 0 0,0 2 0 0 0,1-2 0 0 0,2 0 0 0 0,-3 2 0 0 0,-3 1 0 0 0,0 1 0 0 0,-3 2 0 0 0,-2 1 0 0 0,-3 0 0 0 0,-6-4 0 0 0,-8-1 0 0 0,-2 0 0 0 0,1 1 0 0 0,-3 6 0 0 0,2 6 0 0 0,-2 6 0 0 0,-3 6 0 0 0,-3 3 0 0 0,-3 1 0 0 0,-1 11 0 0 0,-10 15 0 0 0,-8 17 0 0 0,-5 13 0 0 0,-3 11 0 0 0,-7 6 0 0 0,-6 5 0 0 0,0 0 0 0 0,0 1 0 0 0,4 0 0 0 0,6-5 0 0 0,5-7 0 0 0,1-5 0 0 0,0-6 0 0 0,3-2 0 0 0,1 1 0 0 0,4 1 0 0 0,-1 3 0 0 0,-2 5 0 0 0,-3 0 0 0 0,-2 2 0 0 0,3-2 0 0 0,-1 2 0 0 0,0-2 0 0 0,-2-8 0 0 0,-1-8 0 0 0,-2-5 0 0 0,0-4 0 0 0,-1-1 0 0 0,4-6 0 0 0,6-13 0 0 0,5-13 0 0 0,9-13 0 0 0,8-8 0 0 0,4 7 0 0 0,-1 17 0 0 0,-2 20 0 0 0,-6 19 0 0 0,-8 13 0 0 0,-7 10 0 0 0,-2 1 0 0 0,-1-3 0 0 0,-4-1 0 0 0,-2-2 0 0 0,-5 0 0 0 0,1-3 0 0 0,1-3 0 0 0,1-3 0 0 0,4 1 0 0 0,1 0 0 0 0,5-2 0 0 0,3-1 0 0 0,1-1 0 0 0,1-2 0 0 0,-2-1 0 0 0,-3 0 0 0 0,0 0 0 0 0,4-1 0 0 0,-2 1 0 0 0,1 0 0 0 0,-1-1 0 0 0,1 1 0 0 0,-1 0 0 0 0,0 0 0 0 0,3 0 0 0 0,3 4 0 0 0,3 1 0 0 0,1 1 0 0 0,-3-2 0 0 0,0-1 0 0 0,0-1 0 0 0,-3 3 0 0 0,0 5 0 0 0,1 1 0 0 0,-3 3 0 0 0,1 3 0 0 0,2-2 0 0 0,2-2 0 0 0,2-5 0 0 0,5-7 0 0 0,3-12 0 0 0,5-14 0 0 0,4-14 0 0 0,5-9 0 0 0,3-10 0 0 0,2-3 0 0 0,5-4 0 0 0,3-3 0 0 0,-1 1 0 0 0,3-1 0 0 0,5-2 0 0 0,3-1 0 0 0,4-1 0 0 0,2 7 0 0 0,-3 6 0 0 0,-4 5 0 0 0,-6 2 0 0 0,-4 3 0 0 0,-3 0 0 0 0,-2 1 0 0 0,-2-1 0 0 0,0 0 0 0 0,0 0 0 0 0,-4 0 0 0 0,-1-1 0 0 0,0 0 0 0 0,-3 0 0 0 0,0 0 0 0 0,1 0 0 0 0,3 0 0 0 0,-3 0 0 0 0,1 0 0 0 0,-4 0 0 0 0,1 1 0 0 0,2-1 0 0 0,2-4 0 0 0,2-6 0 0 0,6-5 0 0 0,3-5 0 0 0,4-2 0 0 0,6-3 0 0 0,-1 0 0 0 0,2-1 0 0 0,3 0 0 0 0,-3 0 0 0 0,-3 5 0 0 0,-4 6 0 0 0,-4 5 0 0 0,-3 4 0 0 0,-1 0 0 0 0,-1 0 0 0 0,-1 2 0 0 0,0 1 0 0 0,-4 1 0 0 0,-2 1 0 0 0,-3 1 0 0 0,0 0 0 0 0,1 0 0 0 0,-1 0 0 0 0,0 1 0 0 0,2-1 0 0 0,-1 0 0 0 0,-5 9 0 0 0,-3 11 0 0 0,-3 10 0 0 0,-3 10 0 0 0,-9 9 0 0 0,-9 10 0 0 0,-1 4 0 0 0,-6 3 0 0 0,-4 3 0 0 0,-1-1 0 0 0,0-5 0 0 0,0-3 0 0 0,1-4 0 0 0,1-3 0 0 0,0-2 0 0 0,1-6 0 0 0,0-1 0 0 0,0-5 0 0 0,0-4 0 0 0,0 0 0 0 0,1-1 0 0 0,-1-3 0 0 0,0 3 0 0 0,0-1 0 0 0,0 2 0 0 0,-4 0 0 0 0,-1-1 0 0 0,-1 1 0 0 0,2 3 0 0 0,1 0 0 0 0,-3 2 0 0 0,0 2 0 0 0,0-1 0 0 0,2 0 0 0 0,5-6 0 0 0,12-14 0 0 0,11-14 0 0 0,11-13 0 0 0,7-5 0 0 0,6-5 0 0 0,2 0 0 0 0,6-1 0 0 0,2-3 0 0 0,0 4 0 0 0,-3-2 0 0 0,-5 4 0 0 0,-7 4 0 0 0,-3 3 0 0 0,-3 3 0 0 0,0 7 0 0 0,2 2 0 0 0,3 6 0 0 0,3-1 0 0 0,3 4 0 0 0,0-1 0 0 0,6-3 0 0 0,2 1 0 0 0,4-1 0 0 0,1 2 0 0 0,-2 3 0 0 0,-3 7 0 0 0,-6 9 0 0 0,-7 8 0 0 0,-8 5 0 0 0,-4 4 0 0 0,-4 2 0 0 0,-2 1 0 0 0,-1 1 0 0 0,-1-1 0 0 0,1 0 0 0 0,0 0 0 0 0,0-1 0 0 0,1 1 0 0 0,-1-1 0 0 0,5-5 0 0 0,6-5 0 0 0,6-5 0 0 0,3-5 0 0 0,4-3 0 0 0,1-1 0 0 0,2-2 0 0 0,0 0 0 0 0,0 4 0 0 0,0 2 0 0 0,-1 4 0 0 0,1 0 0 0 0,-5 4 0 0 0,-2-2 0 0 0,1 3 0 0 0,0-2 0 0 0,-2 2 0 0 0,-1 3 0 0 0,-3 2 0 0 0,-3 2 0 0 0,-5 2 0 0 0,-2 2 0 0 0,-3 0 0 0 0,-1 0 0 0 0,0 1 0 0 0,3-1 0 0 0,2 0 0 0 0,0 1 0 0 0,-1-1 0 0 0,-1 0 0 0 0,-2 0 0 0 0,0-1 0 0 0,0 1 0 0 0,-1 0 0 0 0,-5 0 0 0 0,-5-4 0 0 0,-1-2 0 0 0,-3 0 0 0 0,1 6 0 0 0,-2 3 0 0 0,-2-4 0 0 0,-3-2 0 0 0,-2-4 0 0 0,-5 4 0 0 0,-8 1 0 0 0,-1-3 0 0 0,1 0 0 0 0,2 0 0 0 0,3-3 0 0 0,2 0 0 0 0,1-3 0 0 0,2-4 0 0 0,0-4 0 0 0,0-2 0 0 0,1-3 0 0 0,0 0 0 0 0,-1-2 0 0 0,0 0 0 0 0,1 1 0 0 0,-1-1 0 0 0,0 1 0 0 0,0-1 0 0 0,0 1 0 0 0,0 0 0 0 0,0 0 0 0 0,0 4 0 0 0,0 2 0 0 0,0-1 0 0 0,1 0 0 0 0,-1-2 0 0 0,0-1 0 0 0,0-1 0 0 0,0-1 0 0 0,0 0 0 0 0,0 0 0 0 0,4-4 0 0 0,11-7 0 0 0,10 0 0 0 0,10 1 0 0 0,7 3 0 0 0,5-2 0 0 0,4 0 0 0 0,0 2 0 0 0,1 3 0 0 0,0-4 0 0 0,0 1 0 0 0,-1 1 0 0 0,-1 2 0 0 0,0 1 0 0 0,1-2 0 0 0,-2-2 0 0 0,1 2 0 0 0,0-4 0 0 0,0-3 0 0 0,0-1 0 0 0,0 3 0 0 0,-1 2 0 0 0,1-1 0 0 0,0-4 0 0 0,0 1 0 0 0,0 2 0 0 0,0-1 0 0 0,0-3 0 0 0,-5-4 0 0 0,-4-2 0 0 0,-7-3 0 0 0,-3-1 0 0 0,-4-1 0 0 0,-6-1 0 0 0,-2 1 0 0 0,-1-1 0 0 0,2 1 0 0 0,5 0 0 0 0,3 0 0 0 0,5-5 0 0 0,6 0 0 0 0,8 0 0 0 0,10-4 0 0 0,7 0 0 0 0,1 2 0 0 0,-1 6 0 0 0,-8 12 0 0 0,-5 17 0 0 0,-6 15 0 0 0,-8 11 0 0 0,-5 7 0 0 0,-3 7 0 0 0,0 0 0 0 0,1 1 0 0 0,-1-2 0 0 0,-1-5 0 0 0,4-4 0 0 0,-1-3 0 0 0,0-3 0 0 0,3-1 0 0 0,-1-2 0 0 0,4 0 0 0 0,3 0 0 0 0,3 5 0 0 0,4 1 0 0 0,-3 0 0 0 0,0-1 0 0 0,1-1 0 0 0,1-2 0 0 0,-3 0 0 0 0,-4 0 0 0 0,-1-1 0 0 0,2-1 0 0 0,3 1 0 0 0,-2 0 0 0 0,1-1 0 0 0,-3 1 0 0 0,0 0 0 0 0,3 0 0 0 0,-2 0 0 0 0,1 0 0 0 0,-3 0 0 0 0,1-1 0 0 0,-1 1 0 0 0,0 0 0 0 0,3 0 0 0 0,-2 0 0 0 0,-2 0 0 0 0,0 0 0 0 0,2 0 0 0 0,-1 0 0 0 0,-2 0 0 0 0,-4-1 0 0 0,-2 1 0 0 0,-7-4 0 0 0,-7-6 0 0 0,-7-5 0 0 0,-4-5 0 0 0,-3-3 0 0 0,-2-1 0 0 0,3 2 0 0 0,-3 2 0 0 0,-1-1 0 0 0,-1 4 0 0 0,0 0 0 0 0,0-1 0 0 0,1 2 0 0 0,1 0 0 0 0,-1-2 0 0 0,1-2 0 0 0,1 3 0 0 0,-1-1 0 0 0,0-1 0 0 0,0-1 0 0 0,0-2 0 0 0,0-2 0 0 0,1 0 0 0 0,-1-1 0 0 0,0 0 0 0 0,0-1 0 0 0,0 1 0 0 0,0 0 0 0 0,0-1 0 0 0,0 1 0 0 0,0 0 0 0 0,0 0 0 0 0,0 0 0 0 0,1 0 0 0 0,-1 0 0 0 0,0 0 0 0 0,0 0 0 0 0,0 0 0 0 0,0 0 0 0 0,0 0 0 0 0,0 0 0 0 0,0 0 0 0 0,0 0 0 0 0,1 0 0 0 0,-1 5 0 0 0,0 0 0 0 0,0 1 0 0 0,0-2 0 0 0,0-1 0 0 0,0-1 0 0 0,0-1 0 0 0,0-1 0 0 0,0 0 0 0 0,1 0 0 0 0,-1 0 0 0 0,0 0 0 0 0,0-1 0 0 0,0 1 0 0 0,0 0 0 0 0,0 0 0 0 0,0 0 0 0 0,0 0 0 0 0,0 0 0 0 0,1 0 0 0 0,-1 0 0 0 0,0 0 0 0 0,0 0 0 0 0,0 0 0 0 0,0 0 0 0 0,0 0 0 0 0,0 0 0 0 0,0 0 0 0 0,0 0 0 0 0,1 0 0 0 0,-1 0 0 0 0,0 0 0 0 0,0 0 0 0 0,-4 0 0 0 0,-2 0 0 0 0,1 4 0 0 0,1 2 0 0 0,1-1 0 0 0,1 0 0 0 0,1-2 0 0 0,1-1 0 0 0,0-1 0 0 0,0-1 0 0 0,0 0 0 0 0,1 0 0 0 0,-1 0 0 0 0,0 0 0 0 0,5-5 0 0 0,9-5 0 0 0,11-5 0 0 0,10-5 0 0 0,7 2 0 0 0,6-1 0 0 0,6-6 0 0 0,3 2 0 0 0,1 1 0 0 0,-2 3 0 0 0,-2 1 0 0 0,-1 4 0 0 0,-1 4 0 0 0,-1 4 0 0 0,-1 3 0 0 0,-1 1 0 0 0,1-2 0 0 0,0-1 0 0 0,-1 1 0 0 0,1 0 0 0 0,0 2 0 0 0,-1 0 0 0 0,1 1 0 0 0,0 1 0 0 0,0 0 0 0 0,0 0 0 0 0,0 1 0 0 0,0-1 0 0 0,0 0 0 0 0,0 0 0 0 0,0 0 0 0 0,-1 0 0 0 0,1 0 0 0 0,5 0 0 0 0,4 0 0 0 0,6 0 0 0 0,1 0 0 0 0,-4 0 0 0 0,-2 0 0 0 0,-5 0 0 0 0,-1 0 0 0 0,-3 0 0 0 0,-1 0 0 0 0,0 0 0 0 0,-1 0 0 0 0,0-4 0 0 0,0-2 0 0 0,1 1 0 0 0,0 1 0 0 0,-1 0 0 0 0,1 3 0 0 0,0 0 0 0 0,0 0 0 0 0,0 1 0 0 0,0 0 0 0 0,0 1 0 0 0,0-1 0 0 0,0 0 0 0 0,0 0 0 0 0,-1 0 0 0 0,1 0 0 0 0,0-4 0 0 0,0-2 0 0 0,0 1 0 0 0,0 1 0 0 0,0 5 0 0 0,0 3 0 0 0,-5 4 0 0 0,0 2 0 0 0,-1 2 0 0 0,-2 5 0 0 0,-1 2 0 0 0,1 3 0 0 0,-1 2 0 0 0,-5 1 0 0 0,-3 5 0 0 0,-8 1 0 0 0,-8 0 0 0 0,-6-1 0 0 0,-6-2 0 0 0,-3-5 0 0 0,-3-7 0 0 0,0-6 0 0 0,0-4 0 0 0,-1-4 0 0 0,-3-2 0 0 0,-1-1 0 0 0,-4-1 0 0 0,0 1 0 0 0,-3 0 0 0 0,-3 0 0 0 0,-7 1 0 0 0,-9 0 0 0 0,-7 0 0 0 0,-5 0 0 0 0,-4 0 0 0 0,-6-13 0 0 0,-7-4 0 0 0,-1-3 0 0 0,-3-3 0 0 0,1-1 0 0 0,7 3 0 0 0,5 1 0 0 0,7 3 0 0 0,8 6 0 0 0,4 4 0 0 0,5 3 0 0 0,3 3 0 0 0,5 1 0 0 0,6 0 0 0 0,6 1 0 0 0,4 0 0 0 0,3 0 0 0 0,1-1 0 0 0,1 1 0 0 0,0-1 0 0 0,1 0 0 0 0,-1 0 0 0 0,-1 0 0 0 0,-3 0 0 0 0,-3 0 0 0 0,1 0 0 0 0,1 0 0 0 0,-4 0 0 0 0,1 0 0 0 0,-4 0 0 0 0,1 0 0 0 0,-3 4 0 0 0,2 1 0 0 0,-3 1 0 0 0,-2-2 0 0 0,-3-1 0 0 0,-6-1 0 0 0,-4-1 0 0 0,-1 0 0 0 0,1-1 0 0 0,0-1 0 0 0,2 1 0 0 0,1 0 0 0 0,0 0 0 0 0,-3-9 0 0 0,-2-2 0 0 0,5 0 0 0 0,3-2 0 0 0,5 1 0 0 0,10-5 0 0 0,6-1 0 0 0,8-1 0 0 0,11-1 0 0 0,12-7 0 0 0,13-1 0 0 0,12-2 0 0 0,10-3 0 0 0,11-1 0 0 0,14-3 0 0 0,8-3 0 0 0,6 0 0 0 0,1 3 0 0 0,0 8 0 0 0,0 9 0 0 0,-5 3 0 0 0,-12 5 0 0 0,-11 5 0 0 0,-11 2 0 0 0,-7 4 0 0 0,-6 1 0 0 0,-2 0 0 0 0,-2 1 0 0 0,-1 0 0 0 0,1 0 0 0 0,0-1 0 0 0,1 0 0 0 0,0 1 0 0 0,1-1 0 0 0,0-4 0 0 0,0-2 0 0 0,0 0 0 0 0,4 2 0 0 0,6 1 0 0 0,5 1 0 0 0,4 1 0 0 0,4 1 0 0 0,1-5 0 0 0,2 0 0 0 0,0 0 0 0 0,0-4 0 0 0,-1 1 0 0 0,-3 1 0 0 0,-7-3 0 0 0,-5 1 0 0 0,-5 2 0 0 0,-3 2 0 0 0,-1 2 0 0 0,-2 1 0 0 0,-1-3 0 0 0,1-1 0 0 0,4 1 0 0 0,7-3 0 0 0,4 0 0 0 0,1-3 0 0 0,2 0 0 0 0,-2-2 0 0 0,-4 1 0 0 0,-3 3 0 0 0,-4 2 0 0 0,-2 4 0 0 0,-1 1 0 0 0,-1 1 0 0 0,-1-3 0 0 0,0-6 0 0 0,0 0 0 0 0,1-4 0 0 0,-1 2 0 0 0,1 2 0 0 0,0-2 0 0 0,0 2 0 0 0,-1-6 0 0 0,1 0 0 0 0,5-6 0 0 0,-4-4 0 0 0,-1-6 0 0 0,-2-5 0 0 0,1-1 0 0 0,0 1 0 0 0,-4 4 0 0 0,-6 2 0 0 0,-5 3 0 0 0,1 1 0 0 0,-2 2 0 0 0,-3 0 0 0 0,3 1 0 0 0,4 0 0 0 0,0-1 0 0 0,2 1 0 0 0,3-1 0 0 0,-1 0 0 0 0,0 1 0 0 0,2-1 0 0 0,-1 0 0 0 0,-1 0 0 0 0,2 0 0 0 0,2 0 0 0 0,-2 9 0 0 0,-4 10 0 0 0,-5 12 0 0 0,-4 8 0 0 0,-3 6 0 0 0,-1 5 0 0 0,-1 1 0 0 0,-1 1 0 0 0,0 0 0 0 0,0 0 0 0 0,1-1 0 0 0,-1 0 0 0 0,1-1 0 0 0,0 0 0 0 0,0 0 0 0 0,0 0 0 0 0,0 0 0 0 0,0 0 0 0 0,-4-5 0 0 0,-2-1 0 0 0,1 1 0 0 0,1 1 0 0 0,-4 0 0 0 0,1 2 0 0 0,0 1 0 0 0,-1 1 0 0 0,-5 0 0 0 0,-4 0 0 0 0,-4 0 0 0 0,-2 0 0 0 0,-1 0 0 0 0,-1 0 0 0 0,-1-4 0 0 0,0-2 0 0 0,1 1 0 0 0,-1-4 0 0 0,1 0 0 0 0,0-2 0 0 0,0 0 0 0 0,0 2 0 0 0,0-2 0 0 0,0-3 0 0 0,0-3 0 0 0,1-4 0 0 0,-1-2 0 0 0,0-1 0 0 0,0-1 0 0 0,0-1 0 0 0,0 1 0 0 0,0-1 0 0 0,0 1 0 0 0,0-1 0 0 0,-4 1 0 0 0,-1 0 0 0 0,0 0 0 0 0,0 4 0 0 0,2 2 0 0 0,1-1 0 0 0,2 4 0 0 0,-1 0 0 0 0,1-2 0 0 0,1-2 0 0 0,-1-1 0 0 0,0-2 0 0 0,1-2 0 0 0,-1 1 0 0 0,0-2 0 0 0,0 1 0 0 0,0 0 0 0 0,0-1 0 0 0,0 1 0 0 0,1 0 0 0 0,-1 0 0 0 0,0-4 0 0 0,0-2 0 0 0,0 1 0 0 0,0-4 0 0 0,0 0 0 0 0,0 2 0 0 0,0 2 0 0 0,0 1 0 0 0,5-2 0 0 0,5 0 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2-10-29T18:52:52.68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15547 11028 16383 0 0,'0'0'0'0'0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8D8F9A-F5CB-4EF8-A859-ED5E107B9763}" type="datetimeFigureOut">
              <a:rPr lang="en-US" smtClean="0"/>
              <a:t>11/24/2022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B9A9E5-4F7F-4A7D-9DE1-89923232926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783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30393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0257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303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318" y="148113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4375" y="2557463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800" y="3633788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905000" y="4710114"/>
            <a:ext cx="2141764" cy="514350"/>
          </a:xfrm>
        </p:spPr>
        <p:txBody>
          <a:bodyPr anchor="ctr">
            <a:noAutofit/>
          </a:bodyPr>
          <a:lstStyle>
            <a:lvl1pPr marL="0" indent="0" algn="r">
              <a:buNone/>
              <a:defRPr sz="1600" cap="all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5" y="1594478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8" y="268256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7" y="3755394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79" y="4824430"/>
            <a:ext cx="5539095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155823" y="6356350"/>
            <a:ext cx="1808712" cy="365125"/>
          </a:xfrm>
        </p:spPr>
        <p:txBody>
          <a:bodyPr/>
          <a:lstStyle>
            <a:lvl1pPr algn="l"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132660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485900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85664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5">
            <a:extLst>
              <a:ext uri="{FF2B5EF4-FFF2-40B4-BE49-F238E27FC236}">
                <a16:creationId xmlns:a16="http://schemas.microsoft.com/office/drawing/2014/main" id="{87DD41A9-B6B3-48D9-A3A6-831B39C9158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673004" y="2563123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FB791E68-EDF5-4CC2-8774-A27AEF1D25E6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673143" y="3070348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5">
            <a:extLst>
              <a:ext uri="{FF2B5EF4-FFF2-40B4-BE49-F238E27FC236}">
                <a16:creationId xmlns:a16="http://schemas.microsoft.com/office/drawing/2014/main" id="{AA224F82-7E0C-4EBF-97D3-132481DBCDA9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5899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34" name="Text Placeholder 18">
            <a:extLst>
              <a:ext uri="{FF2B5EF4-FFF2-40B4-BE49-F238E27FC236}">
                <a16:creationId xmlns:a16="http://schemas.microsoft.com/office/drawing/2014/main" id="{699D24C6-4AFB-4222-8E0C-4D11CD9C0FF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6412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ext Placeholder 15">
            <a:extLst>
              <a:ext uri="{FF2B5EF4-FFF2-40B4-BE49-F238E27FC236}">
                <a16:creationId xmlns:a16="http://schemas.microsoft.com/office/drawing/2014/main" id="{3B05E19C-DF33-4515-AC52-F95850810EC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72630" y="4319431"/>
            <a:ext cx="4031945" cy="365125"/>
          </a:xfrm>
        </p:spPr>
        <p:txBody>
          <a:bodyPr>
            <a:normAutofit/>
          </a:bodyPr>
          <a:lstStyle>
            <a:lvl1pPr marL="0" indent="0" algn="ctr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ADD SUBTITLE</a:t>
            </a:r>
          </a:p>
        </p:txBody>
      </p:sp>
      <p:sp>
        <p:nvSpPr>
          <p:cNvPr id="13" name="Text Placeholder 18">
            <a:extLst>
              <a:ext uri="{FF2B5EF4-FFF2-40B4-BE49-F238E27FC236}">
                <a16:creationId xmlns:a16="http://schemas.microsoft.com/office/drawing/2014/main" id="{C0EBC62D-442C-45D3-B66B-C6578FBB3370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6673143" y="4826656"/>
            <a:ext cx="4031030" cy="1057308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2" name="Straight Connector 1">
            <a:extLst>
              <a:ext uri="{FF2B5EF4-FFF2-40B4-BE49-F238E27FC236}">
                <a16:creationId xmlns:a16="http://schemas.microsoft.com/office/drawing/2014/main" id="{9298DCF7-7DC1-4618-8133-F63847B0AF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688388" y="0"/>
            <a:ext cx="3503612" cy="23529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653A6567-233D-4A3B-B52B-DE7E5E35A1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20943" y="0"/>
            <a:ext cx="2471057" cy="26990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Graphic 6">
            <a:extLst>
              <a:ext uri="{FF2B5EF4-FFF2-40B4-BE49-F238E27FC236}">
                <a16:creationId xmlns:a16="http://schemas.microsoft.com/office/drawing/2014/main" id="{64D564EB-CA78-42C6-AD76-3C4E7B3AE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1CFFBB3A-BDCF-4878-8D04-E8BB9A050E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4155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42ACEF30-0520-40B3-A1F1-F3D2530563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508760" y="4156405"/>
            <a:ext cx="3139440" cy="1325563"/>
          </a:xfrm>
        </p:spPr>
        <p:txBody>
          <a:bodyPr anchor="b"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153063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186006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07D6A00C-D56B-4E8B-B992-7DA51D3C7261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263043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Text Placeholder 18">
            <a:extLst>
              <a:ext uri="{FF2B5EF4-FFF2-40B4-BE49-F238E27FC236}">
                <a16:creationId xmlns:a16="http://schemas.microsoft.com/office/drawing/2014/main" id="{DA90DA32-7E6A-4713-BDC9-73910E2A0E6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295985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D7E57261-C874-4DFD-AF7D-F9EC50B3BFD0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373022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843F77CE-098F-4777-8C30-5CEE7954D14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05965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5">
            <a:extLst>
              <a:ext uri="{FF2B5EF4-FFF2-40B4-BE49-F238E27FC236}">
                <a16:creationId xmlns:a16="http://schemas.microsoft.com/office/drawing/2014/main" id="{4CAE269A-B6AB-42A6-9575-6057FA25A29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920106" y="4830024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46866A49-A3A8-4869-961C-EB41F6BC784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19680" y="5159449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6D8D9106-8780-461D-9091-E074B0A3C95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-4696" y="-1"/>
            <a:ext cx="4896735" cy="43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1413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571235"/>
            <a:ext cx="4179570" cy="1715531"/>
          </a:xfrm>
        </p:spPr>
        <p:txBody>
          <a:bodyPr anchor="ctr">
            <a:noAutofit/>
          </a:bodyPr>
          <a:lstStyle>
            <a:lvl1pPr algn="l">
              <a:defRPr sz="3600" spc="1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000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</a:extLst>
          </p:cNvPr>
          <p:cNvCxnSpPr/>
          <p:nvPr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 Placeholder 15">
            <a:extLst>
              <a:ext uri="{FF2B5EF4-FFF2-40B4-BE49-F238E27FC236}">
                <a16:creationId xmlns:a16="http://schemas.microsoft.com/office/drawing/2014/main" id="{3864668D-D640-4ABF-BB9A-D60176660F0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2E289D5A-B06B-43D4-A3CA-3B06C4D49F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Text Placeholder 15">
            <a:extLst>
              <a:ext uri="{FF2B5EF4-FFF2-40B4-BE49-F238E27FC236}">
                <a16:creationId xmlns:a16="http://schemas.microsoft.com/office/drawing/2014/main" id="{1DCC2995-DE17-436D-82AE-6E107865CB7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7E70A65-1FB1-4F42-854B-8213ED73F792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45657994-DC61-4DEB-BB2B-65DFCA997AF1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18397EE2-60CD-47FD-AF8F-83A5324D9D1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Date Placeholder 2">
            <a:extLst>
              <a:ext uri="{FF2B5EF4-FFF2-40B4-BE49-F238E27FC236}">
                <a16:creationId xmlns:a16="http://schemas.microsoft.com/office/drawing/2014/main" id="{1E25EFF1-65C7-4F93-8740-46885C6BEA57}"/>
              </a:ext>
            </a:extLst>
          </p:cNvPr>
          <p:cNvSpPr>
            <a:spLocks noGrp="1"/>
          </p:cNvSpPr>
          <p:nvPr>
            <p:ph type="dt" sz="half" idx="20"/>
          </p:nvPr>
        </p:nvSpPr>
        <p:spPr>
          <a:xfrm>
            <a:off x="5919680" y="6356350"/>
            <a:ext cx="947516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18" name="Footer Placeholder 3">
            <a:extLst>
              <a:ext uri="{FF2B5EF4-FFF2-40B4-BE49-F238E27FC236}">
                <a16:creationId xmlns:a16="http://schemas.microsoft.com/office/drawing/2014/main" id="{C16D80BF-B599-4FC0-ABD5-98777872FE5F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>
          <a:xfrm>
            <a:off x="7161955" y="6356350"/>
            <a:ext cx="32439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19" name="Slide Number Placeholder 4">
            <a:extLst>
              <a:ext uri="{FF2B5EF4-FFF2-40B4-BE49-F238E27FC236}">
                <a16:creationId xmlns:a16="http://schemas.microsoft.com/office/drawing/2014/main" id="{F64421B1-FF90-4939-90BD-8206DE5036D0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10700656" y="6356350"/>
            <a:ext cx="653143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67613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63D7850-C2A6-43CE-BBE4-8E81A0A593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1238250" cy="3105150"/>
          </a:xfrm>
          <a:prstGeom prst="line">
            <a:avLst/>
          </a:prstGeom>
          <a:ln w="3175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BAD3E03-2E3B-440C-9105-6F9D33006D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2238376" cy="24765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76916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063855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066E2EA-C6EA-4A02-818E-33BD582D92E7}"/>
              </a:ext>
            </a:extLst>
          </p:cNvPr>
          <p:cNvSpPr>
            <a:spLocks noGrp="1"/>
          </p:cNvSpPr>
          <p:nvPr>
            <p:ph type="body" idx="15" hasCustomPrompt="1"/>
          </p:nvPr>
        </p:nvSpPr>
        <p:spPr>
          <a:xfrm>
            <a:off x="547551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97B9C3B0-3522-407C-B662-631E19ECC95F}"/>
              </a:ext>
            </a:extLst>
          </p:cNvPr>
          <p:cNvSpPr>
            <a:spLocks noGrp="1"/>
          </p:cNvSpPr>
          <p:nvPr>
            <p:ph type="body" idx="16" hasCustomPrompt="1"/>
          </p:nvPr>
        </p:nvSpPr>
        <p:spPr>
          <a:xfrm>
            <a:off x="8887174" y="3064615"/>
            <a:ext cx="1240971" cy="823912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4000" kern="1200" cap="all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#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29698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526261" y="4824188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2000" cap="all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7938210" y="4824188"/>
            <a:ext cx="3124093" cy="462927"/>
          </a:xfr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2000" cap="all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</a:t>
            </a:r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B38B0D13-BD5F-460B-B337-F4A934202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65141" y="2358007"/>
            <a:ext cx="2438400" cy="2019300"/>
          </a:xfrm>
          <a:prstGeom prst="rect">
            <a:avLst/>
          </a:prstGeom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BE72876B-D3DA-4462-9E24-3354D8D02A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000625" y="2531837"/>
            <a:ext cx="2190750" cy="1943100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14A539B6-6E3F-41BA-ACE2-76E8BB6516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45608" y="2421056"/>
            <a:ext cx="2324100" cy="2057400"/>
          </a:xfrm>
          <a:prstGeom prst="rect">
            <a:avLst/>
          </a:prstGeom>
        </p:spPr>
      </p:pic>
      <p:sp>
        <p:nvSpPr>
          <p:cNvPr id="25" name="Content Placeholder 3">
            <a:extLst>
              <a:ext uri="{FF2B5EF4-FFF2-40B4-BE49-F238E27FC236}">
                <a16:creationId xmlns:a16="http://schemas.microsoft.com/office/drawing/2014/main" id="{82D8880F-3EAC-45C9-91F2-19A193791A18}"/>
              </a:ext>
            </a:extLst>
          </p:cNvPr>
          <p:cNvSpPr>
            <a:spLocks noGrp="1"/>
          </p:cNvSpPr>
          <p:nvPr>
            <p:ph sz="half" idx="17"/>
          </p:nvPr>
        </p:nvSpPr>
        <p:spPr>
          <a:xfrm>
            <a:off x="1129698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9019518E-E850-403D-A5B5-4B53F8C4A56B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4526261" y="5280763"/>
            <a:ext cx="3139479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endParaRPr lang="en-US"/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A8058154-45E5-403E-B714-AC85774F391F}"/>
              </a:ext>
            </a:extLst>
          </p:cNvPr>
          <p:cNvSpPr>
            <a:spLocks noGrp="1"/>
          </p:cNvSpPr>
          <p:nvPr>
            <p:ph sz="half" idx="19"/>
          </p:nvPr>
        </p:nvSpPr>
        <p:spPr>
          <a:xfrm>
            <a:off x="7938210" y="5280763"/>
            <a:ext cx="3124093" cy="462927"/>
          </a:xfrm>
        </p:spPr>
        <p:txBody>
          <a:bodyPr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none" spc="50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2pPr>
            <a:lvl3pPr marL="9144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3pPr>
            <a:lvl4pPr marL="13716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4pPr>
            <a:lvl5pPr marL="1828800" indent="0">
              <a:lnSpc>
                <a:spcPct val="100000"/>
              </a:lnSpc>
              <a:buNone/>
              <a:defRPr sz="1400" spc="50" baseline="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08457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Quadra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>
            <a:extLst>
              <a:ext uri="{FF2B5EF4-FFF2-40B4-BE49-F238E27FC236}">
                <a16:creationId xmlns:a16="http://schemas.microsoft.com/office/drawing/2014/main" id="{B495A4C6-232E-4A1A-B575-7EF7F414FDF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>
            <a:lvl1pPr algn="l"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2B4C6F7E-40F0-42B1-AFE0-D3C95660E0D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42517" y="1599947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42EE46E3-709F-4AE9-AECE-FD647B6DCFD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38732" y="2378452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3194FB4F-01AC-4A0E-BBE2-CF2B69F6F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522269" y="2169263"/>
            <a:ext cx="1706965" cy="104857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8E76F955-6B23-4972-8E86-603F19ECF6C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21894" y="3528829"/>
            <a:ext cx="1393863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DDA77547-4FF4-4B15-96F1-DC9B00175B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940449" y="3528829"/>
            <a:ext cx="1380681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6E6B6915-DFCC-44EB-9C61-6B7725D1B79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37747" y="4634331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6718CC56-7B04-41D0-A320-CCCDC20D7615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75224" y="4459860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778E1C09-B7DB-4CE7-A5B9-90BCF54448B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552714" y="4321788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7CFA026C-42CE-4C20-9DDE-417FDF6CB4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42517" y="5468790"/>
            <a:ext cx="1706965" cy="492025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lnSpc>
                <a:spcPct val="100000"/>
              </a:lnSpc>
              <a:buNone/>
              <a:defRPr sz="1400" cap="all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0AFAA95F-1461-496C-BAB4-D5D0594554FF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01857" y="5195673"/>
            <a:ext cx="1183179" cy="4920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050" cap="none" spc="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D194B4E-75F4-47BE-B171-9C64697AB9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endCxn id="17" idx="1"/>
          </p:cNvCxnSpPr>
          <p:nvPr userDrawn="1"/>
        </p:nvCxnSpPr>
        <p:spPr>
          <a:xfrm>
            <a:off x="2315757" y="3774842"/>
            <a:ext cx="7624692" cy="0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EFDA35F-76DF-4FDC-90C9-F9FEDF3227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V="1">
            <a:off x="6096000" y="2091972"/>
            <a:ext cx="4678" cy="3376818"/>
          </a:xfrm>
          <a:prstGeom prst="line">
            <a:avLst/>
          </a:prstGeom>
          <a:ln w="444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Date Placeholder 2">
            <a:extLst>
              <a:ext uri="{FF2B5EF4-FFF2-40B4-BE49-F238E27FC236}">
                <a16:creationId xmlns:a16="http://schemas.microsoft.com/office/drawing/2014/main" id="{B8C04945-62C9-4964-8891-6D30EA90D21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2" name="Footer Placeholder 3">
            <a:extLst>
              <a:ext uri="{FF2B5EF4-FFF2-40B4-BE49-F238E27FC236}">
                <a16:creationId xmlns:a16="http://schemas.microsoft.com/office/drawing/2014/main" id="{51029B8B-F669-4889-98DD-901661178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3" name="Slide Number Placeholder 4">
            <a:extLst>
              <a:ext uri="{FF2B5EF4-FFF2-40B4-BE49-F238E27FC236}">
                <a16:creationId xmlns:a16="http://schemas.microsoft.com/office/drawing/2014/main" id="{7A0B84D6-438D-4B3B-B52C-6F5EC159B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9984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124344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phic 13">
            <a:extLst>
              <a:ext uri="{FF2B5EF4-FFF2-40B4-BE49-F238E27FC236}">
                <a16:creationId xmlns:a16="http://schemas.microsoft.com/office/drawing/2014/main" id="{AE202E03-5C65-4305-B969-65220AD410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41825" b="23071"/>
          <a:stretch/>
        </p:blipFill>
        <p:spPr>
          <a:xfrm flipH="1">
            <a:off x="0" y="0"/>
            <a:ext cx="5441888" cy="6858000"/>
          </a:xfrm>
          <a:custGeom>
            <a:avLst/>
            <a:gdLst>
              <a:gd name="connsiteX0" fmla="*/ 5441888 w 5441888"/>
              <a:gd name="connsiteY0" fmla="*/ 0 h 6858000"/>
              <a:gd name="connsiteX1" fmla="*/ 0 w 5441888"/>
              <a:gd name="connsiteY1" fmla="*/ 0 h 6858000"/>
              <a:gd name="connsiteX2" fmla="*/ 0 w 5441888"/>
              <a:gd name="connsiteY2" fmla="*/ 6858000 h 6858000"/>
              <a:gd name="connsiteX3" fmla="*/ 5441888 w 5441888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441888" h="6858000">
                <a:moveTo>
                  <a:pt x="5441888" y="0"/>
                </a:moveTo>
                <a:lnTo>
                  <a:pt x="0" y="0"/>
                </a:lnTo>
                <a:lnTo>
                  <a:pt x="0" y="6858000"/>
                </a:lnTo>
                <a:lnTo>
                  <a:pt x="5441888" y="6858000"/>
                </a:lnTo>
                <a:close/>
              </a:path>
            </a:pathLst>
          </a:cu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1E1C8C6D-0530-475B-A7F7-0E00C33ACFE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20169" y="1152771"/>
            <a:ext cx="5431971" cy="846301"/>
          </a:xfrm>
        </p:spPr>
        <p:txBody>
          <a:bodyPr anchor="t">
            <a:normAutofit/>
          </a:bodyPr>
          <a:lstStyle>
            <a:lvl1pPr>
              <a:defRPr lang="en-US" sz="28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3D2778A3-7084-4333-8349-03B1FEB5FE7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22254" y="2469515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70ED2545-F96B-400C-B6F4-F1D2D83B724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21828" y="2798940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5">
            <a:extLst>
              <a:ext uri="{FF2B5EF4-FFF2-40B4-BE49-F238E27FC236}">
                <a16:creationId xmlns:a16="http://schemas.microsoft.com/office/drawing/2014/main" id="{4A2FECA2-3808-47DC-84EB-CD3395C2052D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5922254" y="3569311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7" name="Text Placeholder 18">
            <a:extLst>
              <a:ext uri="{FF2B5EF4-FFF2-40B4-BE49-F238E27FC236}">
                <a16:creationId xmlns:a16="http://schemas.microsoft.com/office/drawing/2014/main" id="{24393B9A-03C4-45C1-8172-F8B354458A48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921828" y="3898736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5">
            <a:extLst>
              <a:ext uri="{FF2B5EF4-FFF2-40B4-BE49-F238E27FC236}">
                <a16:creationId xmlns:a16="http://schemas.microsoft.com/office/drawing/2014/main" id="{18EC24A5-B4A5-4BAB-AE40-30EB69D6EF73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5922254" y="4669107"/>
            <a:ext cx="5433204" cy="365125"/>
          </a:xfrm>
        </p:spPr>
        <p:txBody>
          <a:bodyPr>
            <a:normAutofit/>
          </a:bodyPr>
          <a:lstStyle>
            <a:lvl1pPr marL="0" indent="0">
              <a:buNone/>
              <a:defRPr lang="en-US" sz="2000" kern="1200" cap="all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9" name="Text Placeholder 18">
            <a:extLst>
              <a:ext uri="{FF2B5EF4-FFF2-40B4-BE49-F238E27FC236}">
                <a16:creationId xmlns:a16="http://schemas.microsoft.com/office/drawing/2014/main" id="{726F36C0-4E6A-4A10-960D-11D78D04447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5921828" y="4998532"/>
            <a:ext cx="5431971" cy="55795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60736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D46070C-E825-43D0-99F4-8B4614131131}"/>
              </a:ext>
            </a:extLst>
          </p:cNvPr>
          <p:cNvSpPr/>
          <p:nvPr userDrawn="1"/>
        </p:nvSpPr>
        <p:spPr>
          <a:xfrm>
            <a:off x="0" y="3057683"/>
            <a:ext cx="12191998" cy="201019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8C642-49FB-4E16-A3A0-B2ACBEABFFD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l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 Placeholder 10">
            <a:extLst>
              <a:ext uri="{FF2B5EF4-FFF2-40B4-BE49-F238E27FC236}">
                <a16:creationId xmlns:a16="http://schemas.microsoft.com/office/drawing/2014/main" id="{E4E92FC5-6FC2-45C2-9200-3244F9EA69A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" name="Text Placeholder 10">
            <a:extLst>
              <a:ext uri="{FF2B5EF4-FFF2-40B4-BE49-F238E27FC236}">
                <a16:creationId xmlns:a16="http://schemas.microsoft.com/office/drawing/2014/main" id="{4D75C136-D6C3-4431-8776-997070627AAB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" name="Text Placeholder 10">
            <a:extLst>
              <a:ext uri="{FF2B5EF4-FFF2-40B4-BE49-F238E27FC236}">
                <a16:creationId xmlns:a16="http://schemas.microsoft.com/office/drawing/2014/main" id="{FD15D323-BFE3-4ACE-9A2E-C9EB69458B1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" name="Text Placeholder 10">
            <a:extLst>
              <a:ext uri="{FF2B5EF4-FFF2-40B4-BE49-F238E27FC236}">
                <a16:creationId xmlns:a16="http://schemas.microsoft.com/office/drawing/2014/main" id="{3B520767-B49F-4503-8120-B66E411F33E4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0" name="Text Placeholder 10">
            <a:extLst>
              <a:ext uri="{FF2B5EF4-FFF2-40B4-BE49-F238E27FC236}">
                <a16:creationId xmlns:a16="http://schemas.microsoft.com/office/drawing/2014/main" id="{30C2F5A0-E03E-4C89-B9EB-8D48889F5F9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AB3645A3-D681-45BF-B195-452D000802C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59D3CBFE-13C8-4DB1-A831-9393264923E7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3" name="Text Placeholder 10">
            <a:extLst>
              <a:ext uri="{FF2B5EF4-FFF2-40B4-BE49-F238E27FC236}">
                <a16:creationId xmlns:a16="http://schemas.microsoft.com/office/drawing/2014/main" id="{82385A0A-C61D-4BBD-AC77-D7642F895E22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FED89FCE-7507-4C8C-923F-922290589466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F2F73935-BF53-4510-8B8F-EDB1CD56A1BB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2A9276DB-F427-4F8E-8E4C-466600F390FD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79023948-0C1E-4DAB-B885-1C713409AA08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4AB6A03C-6180-41ED-A88D-ECBB80D160F2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145AD645-55F0-41A9-AC53-ED30BF1340BA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C39F248D-01B4-40EE-B483-E8E81806DFBE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1D0F1859-7A34-42DF-873E-2CF864E4C4BE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6EB397AF-B5C1-40FE-86D4-BA660E4C6E46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AF1343D5-DC0F-4C7E-967F-CFC300A2C80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9AD688A5-D2DF-4FC3-8171-FAEA8C4F5566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EA05A5D4-01B0-4932-B03E-571986E282EA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72A84601-CD4F-49ED-8D51-CEF03236305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C49FB196-753D-4A12-9460-57D8AB4B540B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DFC05EC7-9D6C-486B-9E2F-D3612013C0A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98F455FB-241B-4E1F-B581-FA6CBA239545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9E38664A-8108-4E24-800B-3C32ADA43978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2908458B-A3ED-4855-9E08-108D7C4A8D3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FA35437-CCDE-4D92-B879-F23B329C8EC3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6" name="Date Placeholder 2">
            <a:extLst>
              <a:ext uri="{FF2B5EF4-FFF2-40B4-BE49-F238E27FC236}">
                <a16:creationId xmlns:a16="http://schemas.microsoft.com/office/drawing/2014/main" id="{1CDC588F-73BC-4108-974B-0EAAB8213CE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37" name="Footer Placeholder 3">
            <a:extLst>
              <a:ext uri="{FF2B5EF4-FFF2-40B4-BE49-F238E27FC236}">
                <a16:creationId xmlns:a16="http://schemas.microsoft.com/office/drawing/2014/main" id="{B2AC1EB2-9B8F-4077-8B66-64F9549F2C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38" name="Slide Number Placeholder 4">
            <a:extLst>
              <a:ext uri="{FF2B5EF4-FFF2-40B4-BE49-F238E27FC236}">
                <a16:creationId xmlns:a16="http://schemas.microsoft.com/office/drawing/2014/main" id="{28DE3E33-346A-45AF-B164-CB5DF04FA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259940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36776"/>
            <a:ext cx="10515600" cy="3697645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SmartArt graphic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988B2D-0240-4256-8268-4B9FF1E72363}"/>
              </a:ext>
            </a:extLst>
          </p:cNvPr>
          <p:cNvCxnSpPr>
            <a:cxnSpLocks/>
          </p:cNvCxnSpPr>
          <p:nvPr/>
        </p:nvCxnSpPr>
        <p:spPr>
          <a:xfrm flipV="1">
            <a:off x="0" y="0"/>
            <a:ext cx="2590800" cy="762000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8EEAAE1-3D04-41C3-B2D2-B3BEF34C3B27}"/>
              </a:ext>
            </a:extLst>
          </p:cNvPr>
          <p:cNvCxnSpPr>
            <a:cxnSpLocks/>
          </p:cNvCxnSpPr>
          <p:nvPr/>
        </p:nvCxnSpPr>
        <p:spPr>
          <a:xfrm flipH="1">
            <a:off x="0" y="0"/>
            <a:ext cx="704850" cy="1027906"/>
          </a:xfrm>
          <a:prstGeom prst="line">
            <a:avLst/>
          </a:prstGeom>
          <a:ln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76812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343248" y="5084524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692980" y="5099206"/>
            <a:ext cx="21357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83644" y="5099206"/>
            <a:ext cx="2123743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603525" y="5084524"/>
            <a:ext cx="2123742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E4B72DA-52CB-4D39-A342-8857B4D95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 flipH="1" flipV="1">
            <a:off x="7334250" y="0"/>
            <a:ext cx="4857750" cy="762000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21D9BCDA-DFB7-41A4-A7C7-CEE86CEDC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1487150" y="0"/>
            <a:ext cx="704850" cy="1724025"/>
          </a:xfrm>
          <a:prstGeom prst="line">
            <a:avLst/>
          </a:prstGeom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747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2" pos="936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 Slide 8 Peopl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16934" y="2428875"/>
            <a:ext cx="1066800" cy="1066800"/>
          </a:xfrm>
          <a:solidFill>
            <a:schemeClr val="tx1"/>
          </a:solidFill>
        </p:spPr>
        <p:txBody>
          <a:bodyPr>
            <a:noAutofit/>
          </a:bodyPr>
          <a:lstStyle>
            <a:lvl1pPr marL="0" indent="0" algn="l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390120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739214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339926" y="3669060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217963" y="3796721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634432" y="3782039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7" name="Picture Placeholder 10">
            <a:extLst>
              <a:ext uri="{FF2B5EF4-FFF2-40B4-BE49-F238E27FC236}">
                <a16:creationId xmlns:a16="http://schemas.microsoft.com/office/drawing/2014/main" id="{0FB38616-82FB-4DAD-A82E-3777ACB4114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71693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  <a:lvl2pPr marL="45720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2pPr>
          </a:lstStyle>
          <a:p>
            <a:pPr lvl="0"/>
            <a:r>
              <a:rPr lang="en-US" dirty="0"/>
              <a:t>Click icon to add picture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900">
                <a:solidFill>
                  <a:schemeClr val="bg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390120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739214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27896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229878" y="5655557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634432" y="5640875"/>
            <a:ext cx="20574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bg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/>
              <a:t>20XX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13" name="Graphic 12">
            <a:extLst>
              <a:ext uri="{FF2B5EF4-FFF2-40B4-BE49-F238E27FC236}">
                <a16:creationId xmlns:a16="http://schemas.microsoft.com/office/drawing/2014/main" id="{B0DFD584-E5CF-41EF-B51E-679CE22DDF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473953"/>
            <a:ext cx="2057400" cy="1647825"/>
          </a:xfrm>
          <a:prstGeom prst="rect">
            <a:avLst/>
          </a:prstGeom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E5C02DDF-25A6-42C7-9525-F279CE2095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049000" y="5180889"/>
            <a:ext cx="11430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02844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4239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80391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5546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19999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52390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4783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08266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11/24/2022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770622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8" r:id="rId1"/>
    <p:sldLayoutId id="2147483809" r:id="rId2"/>
    <p:sldLayoutId id="2147483810" r:id="rId3"/>
    <p:sldLayoutId id="2147483811" r:id="rId4"/>
    <p:sldLayoutId id="2147483812" r:id="rId5"/>
    <p:sldLayoutId id="2147483813" r:id="rId6"/>
    <p:sldLayoutId id="2147483814" r:id="rId7"/>
    <p:sldLayoutId id="2147483815" r:id="rId8"/>
    <p:sldLayoutId id="2147483816" r:id="rId9"/>
    <p:sldLayoutId id="2147483817" r:id="rId10"/>
    <p:sldLayoutId id="2147483818" r:id="rId11"/>
    <p:sldLayoutId id="2147483819" r:id="rId12"/>
    <p:sldLayoutId id="2147483820" r:id="rId13"/>
    <p:sldLayoutId id="2147483821" r:id="rId14"/>
    <p:sldLayoutId id="2147483822" r:id="rId15"/>
    <p:sldLayoutId id="2147483823" r:id="rId16"/>
    <p:sldLayoutId id="2147483824" r:id="rId17"/>
    <p:sldLayoutId id="2147483825" r:id="rId18"/>
    <p:sldLayoutId id="2147483826" r:id="rId19"/>
    <p:sldLayoutId id="2147483827" r:id="rId20"/>
    <p:sldLayoutId id="2147483828" r:id="rId21"/>
    <p:sldLayoutId id="2147483829" r:id="rId22"/>
    <p:sldLayoutId id="2147483830" r:id="rId23"/>
    <p:sldLayoutId id="2147483831" r:id="rId2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he0spoon.deviantart.com/art/Another-techy-desktop-85838956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jpeg"/><Relationship Id="rId3" Type="http://schemas.openxmlformats.org/officeDocument/2006/relationships/image" Target="../media/image25.png"/><Relationship Id="rId7" Type="http://schemas.openxmlformats.org/officeDocument/2006/relationships/image" Target="../media/image3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customXml" Target="../ink/ink4.xml"/><Relationship Id="rId3" Type="http://schemas.openxmlformats.org/officeDocument/2006/relationships/customXml" Target="../ink/ink1.xml"/><Relationship Id="rId7" Type="http://schemas.openxmlformats.org/officeDocument/2006/relationships/customXml" Target="../ink/ink2.xml"/><Relationship Id="rId12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16F9E488-0718-4E1E-9D12-26779F6062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9BE6F6B-19BD-443C-8FB0-FA45F13F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539505" cy="6857542"/>
          </a:xfrm>
          <a:custGeom>
            <a:avLst/>
            <a:gdLst>
              <a:gd name="connsiteX0" fmla="*/ 0 w 7539505"/>
              <a:gd name="connsiteY0" fmla="*/ 0 h 6857542"/>
              <a:gd name="connsiteX1" fmla="*/ 6392832 w 7539505"/>
              <a:gd name="connsiteY1" fmla="*/ 0 h 6857542"/>
              <a:gd name="connsiteX2" fmla="*/ 6405479 w 7539505"/>
              <a:gd name="connsiteY2" fmla="*/ 31774 h 6857542"/>
              <a:gd name="connsiteX3" fmla="*/ 7460487 w 7539505"/>
              <a:gd name="connsiteY3" fmla="*/ 2682457 h 6857542"/>
              <a:gd name="connsiteX4" fmla="*/ 7460487 w 7539505"/>
              <a:gd name="connsiteY4" fmla="*/ 3752208 h 6857542"/>
              <a:gd name="connsiteX5" fmla="*/ 6302983 w 7539505"/>
              <a:gd name="connsiteY5" fmla="*/ 6660411 h 6857542"/>
              <a:gd name="connsiteX6" fmla="*/ 6224521 w 7539505"/>
              <a:gd name="connsiteY6" fmla="*/ 6857542 h 6857542"/>
              <a:gd name="connsiteX7" fmla="*/ 0 w 7539505"/>
              <a:gd name="connsiteY7" fmla="*/ 6857542 h 68575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539505" h="6857542">
                <a:moveTo>
                  <a:pt x="0" y="0"/>
                </a:moveTo>
                <a:lnTo>
                  <a:pt x="6392832" y="0"/>
                </a:lnTo>
                <a:lnTo>
                  <a:pt x="6405479" y="31774"/>
                </a:lnTo>
                <a:cubicBezTo>
                  <a:pt x="7460487" y="2682457"/>
                  <a:pt x="7460487" y="2682457"/>
                  <a:pt x="7460487" y="2682457"/>
                </a:cubicBezTo>
                <a:cubicBezTo>
                  <a:pt x="7565845" y="2988100"/>
                  <a:pt x="7565845" y="3446565"/>
                  <a:pt x="7460487" y="3752208"/>
                </a:cubicBezTo>
                <a:cubicBezTo>
                  <a:pt x="6976500" y="4968215"/>
                  <a:pt x="6598385" y="5918220"/>
                  <a:pt x="6302983" y="6660411"/>
                </a:cubicBezTo>
                <a:lnTo>
                  <a:pt x="6224521" y="6857542"/>
                </a:lnTo>
                <a:lnTo>
                  <a:pt x="0" y="6857542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6815C6-3AD0-46E6-A74A-1967BD91AF5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1033" y="681629"/>
            <a:ext cx="5573478" cy="368363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6700">
                <a:solidFill>
                  <a:schemeClr val="bg1"/>
                </a:solidFill>
              </a:rPr>
              <a:t>Cloud Agnostics Mlops Pipeline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901B20D-4C28-4DA3-ABBD-718C22A5E5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4158" y="4434276"/>
            <a:ext cx="5271714" cy="1453825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>
                <a:solidFill>
                  <a:schemeClr val="bg1"/>
                </a:solidFill>
              </a:rPr>
              <a:t>Lijo Zechariah James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6B5F537-3960-4E10-AE03-D496B4CD5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40080" y="640080"/>
            <a:ext cx="1128382" cy="847206"/>
            <a:chOff x="5307830" y="325570"/>
            <a:chExt cx="1128382" cy="847206"/>
          </a:xfrm>
        </p:grpSpPr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4F9A94D1-9FCD-4778-A663-68663B4D3FE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BB080F40-90BD-4CAA-9447-8DC3FCD0F2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4" descr="A picture containing engineering drawing&#10;&#10;Description automatically generated">
            <a:extLst>
              <a:ext uri="{FF2B5EF4-FFF2-40B4-BE49-F238E27FC236}">
                <a16:creationId xmlns:a16="http://schemas.microsoft.com/office/drawing/2014/main" id="{DD1BF3C7-B8F4-A315-7C51-0AC70703EF7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3818" b="9091"/>
          <a:stretch/>
        </p:blipFill>
        <p:spPr>
          <a:xfrm>
            <a:off x="7289076" y="4218374"/>
            <a:ext cx="4839750" cy="264469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6A63C40-AB5F-C226-E7A6-126B332CB1F3}"/>
              </a:ext>
            </a:extLst>
          </p:cNvPr>
          <p:cNvSpPr txBox="1"/>
          <p:nvPr/>
        </p:nvSpPr>
        <p:spPr>
          <a:xfrm>
            <a:off x="7787408" y="4548909"/>
            <a:ext cx="4117974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>
              <a:spcAft>
                <a:spcPts val="600"/>
              </a:spcAft>
            </a:pP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424253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75749F-F487-4EFB-ABC7-C1359590EB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5">
            <a:extLst>
              <a:ext uri="{FF2B5EF4-FFF2-40B4-BE49-F238E27FC236}">
                <a16:creationId xmlns:a16="http://schemas.microsoft.com/office/drawing/2014/main" id="{F6285A5F-6712-47A0-8A11-F0DFF60D0D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645695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A6F8ABB-6C5D-4349-9E1B-198D1ABFA8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643383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/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B971ABA8-4CDB-4EEE-8C48-AA4FDB6507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2071858"/>
            <a:ext cx="8109718" cy="4786143"/>
          </a:xfrm>
          <a:custGeom>
            <a:avLst/>
            <a:gdLst>
              <a:gd name="connsiteX0" fmla="*/ 7381313 w 8109718"/>
              <a:gd name="connsiteY0" fmla="*/ 1839459 h 4786143"/>
              <a:gd name="connsiteX1" fmla="*/ 7381313 w 8109718"/>
              <a:gd name="connsiteY1" fmla="*/ 1853646 h 4786143"/>
              <a:gd name="connsiteX2" fmla="*/ 7379359 w 8109718"/>
              <a:gd name="connsiteY2" fmla="*/ 1846552 h 4786143"/>
              <a:gd name="connsiteX3" fmla="*/ 1321854 w 8109718"/>
              <a:gd name="connsiteY3" fmla="*/ 0 h 4786143"/>
              <a:gd name="connsiteX4" fmla="*/ 5365317 w 8109718"/>
              <a:gd name="connsiteY4" fmla="*/ 0 h 4786143"/>
              <a:gd name="connsiteX5" fmla="*/ 5985373 w 8109718"/>
              <a:gd name="connsiteY5" fmla="*/ 365439 h 4786143"/>
              <a:gd name="connsiteX6" fmla="*/ 8011470 w 8109718"/>
              <a:gd name="connsiteY6" fmla="*/ 3854515 h 4786143"/>
              <a:gd name="connsiteX7" fmla="*/ 8011470 w 8109718"/>
              <a:gd name="connsiteY7" fmla="*/ 4567993 h 4786143"/>
              <a:gd name="connsiteX8" fmla="*/ 7904625 w 8109718"/>
              <a:gd name="connsiteY8" fmla="*/ 4751987 h 4786143"/>
              <a:gd name="connsiteX9" fmla="*/ 7884791 w 8109718"/>
              <a:gd name="connsiteY9" fmla="*/ 4786143 h 4786143"/>
              <a:gd name="connsiteX10" fmla="*/ 0 w 8109718"/>
              <a:gd name="connsiteY10" fmla="*/ 4786143 h 4786143"/>
              <a:gd name="connsiteX11" fmla="*/ 0 w 8109718"/>
              <a:gd name="connsiteY11" fmla="*/ 1564110 h 4786143"/>
              <a:gd name="connsiteX12" fmla="*/ 27177 w 8109718"/>
              <a:gd name="connsiteY12" fmla="*/ 1517107 h 4786143"/>
              <a:gd name="connsiteX13" fmla="*/ 693065 w 8109718"/>
              <a:gd name="connsiteY13" fmla="*/ 365439 h 4786143"/>
              <a:gd name="connsiteX14" fmla="*/ 1321854 w 8109718"/>
              <a:gd name="connsiteY14" fmla="*/ 0 h 4786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786143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04625" y="4751987"/>
                </a:cubicBezTo>
                <a:lnTo>
                  <a:pt x="7884791" y="4786143"/>
                </a:lnTo>
                <a:lnTo>
                  <a:pt x="0" y="4786143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9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CC1227C-2906-D694-9074-128C6A63B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2461" y="2961564"/>
            <a:ext cx="4062554" cy="32686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72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DEMO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7535E04-0908-188F-5526-364D7A64C7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4333" y="1340553"/>
            <a:ext cx="2223009" cy="120009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  <a:cs typeface="Calibri"/>
              </a:rPr>
              <a:t>Code Walk Through</a:t>
            </a:r>
            <a:endParaRPr lang="en-US" sz="2400" kern="1200" dirty="0">
              <a:solidFill>
                <a:schemeClr val="bg1"/>
              </a:solidFill>
              <a:latin typeface="+mn-lt"/>
              <a:ea typeface="+mn-ea"/>
              <a:cs typeface="+mn-cs"/>
            </a:endParaRP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DAD463E1-6621-44B4-A995-C70A4631D3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385730"/>
            <a:ext cx="1128382" cy="847206"/>
            <a:chOff x="5307830" y="325570"/>
            <a:chExt cx="1128382" cy="847206"/>
          </a:xfrm>
        </p:grpSpPr>
        <p:sp>
          <p:nvSpPr>
            <p:cNvPr id="28" name="Freeform 5">
              <a:extLst>
                <a:ext uri="{FF2B5EF4-FFF2-40B4-BE49-F238E27FC236}">
                  <a16:creationId xmlns:a16="http://schemas.microsoft.com/office/drawing/2014/main" id="{A152F29E-C625-4313-96BF-5675B357C0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">
              <a:extLst>
                <a:ext uri="{FF2B5EF4-FFF2-40B4-BE49-F238E27FC236}">
                  <a16:creationId xmlns:a16="http://schemas.microsoft.com/office/drawing/2014/main" id="{C2A5CB78-6497-4151-83B6-568BD27EC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128949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Icon&#10;&#10;Description automatically generated">
            <a:extLst>
              <a:ext uri="{FF2B5EF4-FFF2-40B4-BE49-F238E27FC236}">
                <a16:creationId xmlns:a16="http://schemas.microsoft.com/office/drawing/2014/main" id="{A518DB45-D98E-503D-DFF4-E7067571E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95" y="1182543"/>
            <a:ext cx="1099996" cy="1063916"/>
          </a:xfrm>
          <a:prstGeom prst="rect">
            <a:avLst/>
          </a:prstGeom>
        </p:spPr>
      </p:pic>
      <p:pic>
        <p:nvPicPr>
          <p:cNvPr id="5" name="Picture 5" descr="Icon&#10;&#10;Description automatically generated">
            <a:extLst>
              <a:ext uri="{FF2B5EF4-FFF2-40B4-BE49-F238E27FC236}">
                <a16:creationId xmlns:a16="http://schemas.microsoft.com/office/drawing/2014/main" id="{9033B57B-F5B4-C70C-F4B6-03797EA0A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0128" y="1156854"/>
            <a:ext cx="1103746" cy="1069110"/>
          </a:xfrm>
          <a:prstGeom prst="rect">
            <a:avLst/>
          </a:prstGeom>
        </p:spPr>
      </p:pic>
      <p:pic>
        <p:nvPicPr>
          <p:cNvPr id="6" name="Picture 6" descr="Icon&#10;&#10;Description automatically generated">
            <a:extLst>
              <a:ext uri="{FF2B5EF4-FFF2-40B4-BE49-F238E27FC236}">
                <a16:creationId xmlns:a16="http://schemas.microsoft.com/office/drawing/2014/main" id="{AA5BF018-7ECA-5A3D-AEFF-C330D0AD1F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95656" y="1138382"/>
            <a:ext cx="1117600" cy="1129146"/>
          </a:xfrm>
          <a:prstGeom prst="rect">
            <a:avLst/>
          </a:prstGeom>
        </p:spPr>
      </p:pic>
      <p:pic>
        <p:nvPicPr>
          <p:cNvPr id="7" name="Picture 7" descr="Logo, company name&#10;&#10;Description automatically generated">
            <a:extLst>
              <a:ext uri="{FF2B5EF4-FFF2-40B4-BE49-F238E27FC236}">
                <a16:creationId xmlns:a16="http://schemas.microsoft.com/office/drawing/2014/main" id="{AC89B1FA-F029-02FA-DCC6-695DD36DEB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8440" y="1133763"/>
            <a:ext cx="1113849" cy="1115291"/>
          </a:xfrm>
          <a:prstGeom prst="rect">
            <a:avLst/>
          </a:prstGeom>
        </p:spPr>
      </p:pic>
      <p:sp>
        <p:nvSpPr>
          <p:cNvPr id="8" name="Arrow: Right 7">
            <a:extLst>
              <a:ext uri="{FF2B5EF4-FFF2-40B4-BE49-F238E27FC236}">
                <a16:creationId xmlns:a16="http://schemas.microsoft.com/office/drawing/2014/main" id="{18201AF8-EDD7-8C5F-268E-C1BC2D4BA2B5}"/>
              </a:ext>
            </a:extLst>
          </p:cNvPr>
          <p:cNvSpPr/>
          <p:nvPr/>
        </p:nvSpPr>
        <p:spPr>
          <a:xfrm>
            <a:off x="2344593" y="1477956"/>
            <a:ext cx="1650999" cy="4849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ED985B6A-A8F2-AF42-5A48-42F22F9E3624}"/>
              </a:ext>
            </a:extLst>
          </p:cNvPr>
          <p:cNvSpPr/>
          <p:nvPr/>
        </p:nvSpPr>
        <p:spPr>
          <a:xfrm>
            <a:off x="5133431" y="1477956"/>
            <a:ext cx="1650999" cy="4849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CB9150FB-36A9-212C-DF22-FBB4393A1E29}"/>
              </a:ext>
            </a:extLst>
          </p:cNvPr>
          <p:cNvSpPr/>
          <p:nvPr/>
        </p:nvSpPr>
        <p:spPr>
          <a:xfrm>
            <a:off x="7913303" y="1535682"/>
            <a:ext cx="1642035" cy="484909"/>
          </a:xfrm>
          <a:prstGeom prst="righ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2" descr="Logo, company name&#10;&#10;Description automatically generated">
            <a:extLst>
              <a:ext uri="{FF2B5EF4-FFF2-40B4-BE49-F238E27FC236}">
                <a16:creationId xmlns:a16="http://schemas.microsoft.com/office/drawing/2014/main" id="{24AB8227-6030-F331-AAB3-450B02261C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73492" y="4804929"/>
            <a:ext cx="1103746" cy="1115870"/>
          </a:xfrm>
          <a:prstGeom prst="rect">
            <a:avLst/>
          </a:prstGeom>
        </p:spPr>
      </p:pic>
      <p:pic>
        <p:nvPicPr>
          <p:cNvPr id="13" name="Picture 13" descr="Logo, company name&#10;&#10;Description automatically generated">
            <a:extLst>
              <a:ext uri="{FF2B5EF4-FFF2-40B4-BE49-F238E27FC236}">
                <a16:creationId xmlns:a16="http://schemas.microsoft.com/office/drawing/2014/main" id="{44672728-9C53-886C-227B-32ECC638939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2363" r="22206" b="1091"/>
          <a:stretch/>
        </p:blipFill>
        <p:spPr>
          <a:xfrm>
            <a:off x="5451764" y="4810183"/>
            <a:ext cx="1104943" cy="1124284"/>
          </a:xfrm>
          <a:prstGeom prst="rect">
            <a:avLst/>
          </a:prstGeom>
        </p:spPr>
      </p:pic>
      <p:pic>
        <p:nvPicPr>
          <p:cNvPr id="15" name="Picture 4" descr="Diagram&#10;&#10;Description automatically generated">
            <a:extLst>
              <a:ext uri="{FF2B5EF4-FFF2-40B4-BE49-F238E27FC236}">
                <a16:creationId xmlns:a16="http://schemas.microsoft.com/office/drawing/2014/main" id="{92D9BF71-7151-E631-9CF9-362D82D53426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0610" r="-224"/>
          <a:stretch/>
        </p:blipFill>
        <p:spPr>
          <a:xfrm>
            <a:off x="1246366" y="4806094"/>
            <a:ext cx="1105832" cy="1112579"/>
          </a:xfrm>
          <a:prstGeom prst="rect">
            <a:avLst/>
          </a:prstGeom>
        </p:spPr>
      </p:pic>
      <p:sp>
        <p:nvSpPr>
          <p:cNvPr id="16" name="Arrow: Left 15">
            <a:extLst>
              <a:ext uri="{FF2B5EF4-FFF2-40B4-BE49-F238E27FC236}">
                <a16:creationId xmlns:a16="http://schemas.microsoft.com/office/drawing/2014/main" id="{0A83A628-172B-23CE-00E2-D42D0548D54E}"/>
              </a:ext>
            </a:extLst>
          </p:cNvPr>
          <p:cNvSpPr/>
          <p:nvPr/>
        </p:nvSpPr>
        <p:spPr>
          <a:xfrm>
            <a:off x="6565069" y="5126320"/>
            <a:ext cx="2990271" cy="48490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Left 16">
            <a:extLst>
              <a:ext uri="{FF2B5EF4-FFF2-40B4-BE49-F238E27FC236}">
                <a16:creationId xmlns:a16="http://schemas.microsoft.com/office/drawing/2014/main" id="{58316129-D36D-BA45-9355-7F3F23CED512}"/>
              </a:ext>
            </a:extLst>
          </p:cNvPr>
          <p:cNvSpPr/>
          <p:nvPr/>
        </p:nvSpPr>
        <p:spPr>
          <a:xfrm>
            <a:off x="2362523" y="5126320"/>
            <a:ext cx="3082635" cy="484909"/>
          </a:xfrm>
          <a:prstGeom prst="left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Arrow: Down 17">
            <a:extLst>
              <a:ext uri="{FF2B5EF4-FFF2-40B4-BE49-F238E27FC236}">
                <a16:creationId xmlns:a16="http://schemas.microsoft.com/office/drawing/2014/main" id="{BAAA88CF-DC6D-8770-F6E5-BF4DFCB70132}"/>
              </a:ext>
            </a:extLst>
          </p:cNvPr>
          <p:cNvSpPr/>
          <p:nvPr/>
        </p:nvSpPr>
        <p:spPr>
          <a:xfrm>
            <a:off x="9875831" y="2251397"/>
            <a:ext cx="484909" cy="2505363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3C2EE69-6C66-1336-5E25-5EDD32ADCA1A}"/>
              </a:ext>
            </a:extLst>
          </p:cNvPr>
          <p:cNvSpPr txBox="1"/>
          <p:nvPr/>
        </p:nvSpPr>
        <p:spPr>
          <a:xfrm>
            <a:off x="4999180" y="3241386"/>
            <a:ext cx="178579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2800" b="1" dirty="0">
                <a:cs typeface="Calibri"/>
              </a:rPr>
              <a:t>WORKING</a:t>
            </a:r>
          </a:p>
        </p:txBody>
      </p:sp>
    </p:spTree>
    <p:extLst>
      <p:ext uri="{BB962C8B-B14F-4D97-AF65-F5344CB8AC3E}">
        <p14:creationId xmlns:p14="http://schemas.microsoft.com/office/powerpoint/2010/main" val="306139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3F29798-D584-4792-9B62-3F5F5C36D6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1C18869C-3E73-A1D1-E977-A8042D662CE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3621" t="15031" r="50862" b="4601"/>
          <a:stretch/>
        </p:blipFill>
        <p:spPr>
          <a:xfrm>
            <a:off x="537298" y="1382858"/>
            <a:ext cx="5556825" cy="4911580"/>
          </a:xfrm>
        </p:spPr>
      </p:pic>
      <p:pic>
        <p:nvPicPr>
          <p:cNvPr id="5" name="Picture 5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F23D944-E92D-7C8E-26C0-9D0B74BF3AA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3"/>
          <a:srcRect l="18800" t="32915" r="43248" b="15900"/>
          <a:stretch/>
        </p:blipFill>
        <p:spPr>
          <a:xfrm>
            <a:off x="6093115" y="1382858"/>
            <a:ext cx="5556825" cy="491158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5A192BD-C549-CB14-A375-D65656874C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4805"/>
            <a:ext cx="10515600" cy="15058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52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</p:spTree>
    <p:extLst>
      <p:ext uri="{BB962C8B-B14F-4D97-AF65-F5344CB8AC3E}">
        <p14:creationId xmlns:p14="http://schemas.microsoft.com/office/powerpoint/2010/main" val="36505345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EBE26C-E4EB-BE9C-D874-10259CF69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</p:spPr>
        <p:txBody>
          <a:bodyPr anchor="t">
            <a:normAutofit/>
          </a:bodyPr>
          <a:lstStyle/>
          <a:p>
            <a:r>
              <a:rPr lang="en-US">
                <a:solidFill>
                  <a:schemeClr val="bg1"/>
                </a:solidFill>
                <a:cs typeface="Calibri Light"/>
              </a:rPr>
              <a:t>Mlops Pipeline Output</a:t>
            </a:r>
            <a:endParaRPr lang="en-US">
              <a:solidFill>
                <a:schemeClr val="bg1"/>
              </a:solidFill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7D616137-3D4E-A94C-6D08-59FB126F2A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7290" y="3383121"/>
            <a:ext cx="3582072" cy="2793251"/>
          </a:xfrm>
        </p:spPr>
        <p:txBody>
          <a:bodyPr anchor="t">
            <a:normAutofit/>
          </a:bodyPr>
          <a:lstStyle/>
          <a:p>
            <a:endParaRPr lang="en-US" sz="2000">
              <a:solidFill>
                <a:schemeClr val="bg1"/>
              </a:solidFill>
            </a:endParaRPr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025981AD-9ACF-2059-4199-23DB4142B6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610" r="-224"/>
          <a:stretch/>
        </p:blipFill>
        <p:spPr>
          <a:xfrm>
            <a:off x="5321912" y="615094"/>
            <a:ext cx="6243557" cy="555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560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4A4BAC02-69B2-BB16-B7D8-5C4298E482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cs typeface="Calibri Light"/>
              </a:rPr>
              <a:t>FUTURE SCOPE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A69A5E-EA34-FF40-C7D9-3FC2317A4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en-US" sz="2400" dirty="0">
                <a:cs typeface="Calibri"/>
              </a:rPr>
              <a:t>Only automation of docker images are done in this project. Automation of creating Pipelines when a change happens in </a:t>
            </a:r>
            <a:r>
              <a:rPr lang="en-US" sz="2400" dirty="0" err="1">
                <a:cs typeface="Calibri"/>
              </a:rPr>
              <a:t>github</a:t>
            </a:r>
            <a:r>
              <a:rPr lang="en-US" sz="2400" dirty="0">
                <a:cs typeface="Calibri"/>
              </a:rPr>
              <a:t> repo will be really useful.</a:t>
            </a:r>
            <a:endParaRPr lang="en-US" dirty="0">
              <a:cs typeface="Calibri"/>
            </a:endParaRPr>
          </a:p>
          <a:p>
            <a:r>
              <a:rPr lang="en-US" sz="2400" dirty="0">
                <a:cs typeface="Calibri"/>
              </a:rPr>
              <a:t>Performance can be monitored using </a:t>
            </a:r>
            <a:r>
              <a:rPr lang="en-US" sz="2400" dirty="0" err="1">
                <a:cs typeface="Calibri"/>
              </a:rPr>
              <a:t>prometheus</a:t>
            </a:r>
            <a:endParaRPr lang="en-US" sz="2400" dirty="0">
              <a:cs typeface="Calibri"/>
            </a:endParaRPr>
          </a:p>
          <a:p>
            <a:r>
              <a:rPr lang="en-US" sz="2400" dirty="0">
                <a:cs typeface="Calibri"/>
              </a:rPr>
              <a:t>Building more complex pipeline using kale</a:t>
            </a:r>
            <a:endParaRPr lang="en-US">
              <a:cs typeface="Calibri"/>
            </a:endParaRPr>
          </a:p>
          <a:p>
            <a:endParaRPr lang="en-US" sz="24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687141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7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9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13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E516CF-BBC6-7AA7-F1CB-F78046B431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166932"/>
            <a:ext cx="3582073" cy="4279709"/>
          </a:xfrm>
        </p:spPr>
        <p:txBody>
          <a:bodyPr anchor="ctr">
            <a:normAutofit/>
          </a:bodyPr>
          <a:lstStyle/>
          <a:p>
            <a:r>
              <a:rPr lang="en-US" sz="4800">
                <a:solidFill>
                  <a:schemeClr val="bg1"/>
                </a:solidFill>
                <a:ea typeface="+mj-lt"/>
                <a:cs typeface="+mj-lt"/>
              </a:rPr>
              <a:t>CONCLUSION</a:t>
            </a:r>
            <a:endParaRPr lang="en-US" sz="4800">
              <a:solidFill>
                <a:schemeClr val="bg1"/>
              </a:solidFill>
            </a:endParaRP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7B53E4A-5B1C-0560-BACF-CF677A6572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73864" y="1166933"/>
            <a:ext cx="5716988" cy="4279709"/>
          </a:xfrm>
        </p:spPr>
        <p:txBody>
          <a:bodyPr anchor="ctr">
            <a:normAutofit/>
          </a:bodyPr>
          <a:lstStyle/>
          <a:p>
            <a:r>
              <a:rPr lang="en-US" sz="2400" dirty="0">
                <a:cs typeface="Calibri"/>
              </a:rPr>
              <a:t>Made a cloud agnostic pipeline using Docker, </a:t>
            </a:r>
            <a:r>
              <a:rPr lang="en-US" sz="2400" dirty="0" err="1">
                <a:cs typeface="Calibri"/>
              </a:rPr>
              <a:t>kubernetes</a:t>
            </a:r>
            <a:r>
              <a:rPr lang="en-US" sz="2400" dirty="0">
                <a:cs typeface="Calibri"/>
              </a:rPr>
              <a:t>, </a:t>
            </a:r>
            <a:r>
              <a:rPr lang="en-US" sz="2400" dirty="0" err="1">
                <a:cs typeface="Calibri"/>
              </a:rPr>
              <a:t>kubeflow</a:t>
            </a:r>
            <a:r>
              <a:rPr lang="en-US" sz="2400" dirty="0">
                <a:cs typeface="Calibri"/>
              </a:rPr>
              <a:t>.</a:t>
            </a:r>
          </a:p>
          <a:p>
            <a:r>
              <a:rPr lang="en-US" sz="2400" dirty="0">
                <a:cs typeface="Calibri"/>
              </a:rPr>
              <a:t>This pipeline can be run on any </a:t>
            </a:r>
            <a:r>
              <a:rPr lang="en-US" sz="2400" dirty="0" err="1">
                <a:cs typeface="Calibri"/>
              </a:rPr>
              <a:t>kubernetes</a:t>
            </a:r>
            <a:r>
              <a:rPr lang="en-US" sz="2400" dirty="0">
                <a:cs typeface="Calibri"/>
              </a:rPr>
              <a:t> cluster hosted any cloud or on prem</a:t>
            </a:r>
          </a:p>
        </p:txBody>
      </p:sp>
    </p:spTree>
    <p:extLst>
      <p:ext uri="{BB962C8B-B14F-4D97-AF65-F5344CB8AC3E}">
        <p14:creationId xmlns:p14="http://schemas.microsoft.com/office/powerpoint/2010/main" val="35493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CAEE93-8585-46D4-A7EC-F184E317CB2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AFFC60-19C3-4901-93F7-7AAF4C09F8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LIJO ZECHARIAH JAMES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FADE42-1A3F-40C8-A071-E57644F3D8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DCFF82-B70F-4971-9182-7C3AEA3CF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49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303E32-A5B8-5F55-AFCE-C719247AB7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Contents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55326E-4FDF-2134-D9FA-6D5EEE3146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en-US" dirty="0">
                <a:ea typeface="+mn-lt"/>
                <a:cs typeface="+mn-lt"/>
              </a:rPr>
              <a:t>Objectives</a:t>
            </a:r>
          </a:p>
          <a:p>
            <a:r>
              <a:rPr lang="en-US" dirty="0">
                <a:ea typeface="+mn-lt"/>
                <a:cs typeface="+mn-lt"/>
              </a:rPr>
              <a:t>Cloud agnostics</a:t>
            </a:r>
          </a:p>
          <a:p>
            <a:r>
              <a:rPr lang="en-US" dirty="0">
                <a:ea typeface="+mn-lt"/>
                <a:cs typeface="+mn-lt"/>
              </a:rPr>
              <a:t>MLOPS</a:t>
            </a:r>
          </a:p>
          <a:p>
            <a:r>
              <a:rPr lang="en-US" dirty="0">
                <a:ea typeface="+mn-lt"/>
                <a:cs typeface="+mn-lt"/>
              </a:rPr>
              <a:t>Kubeflow Architecture</a:t>
            </a:r>
          </a:p>
          <a:p>
            <a:r>
              <a:rPr lang="en-US" dirty="0">
                <a:ea typeface="+mn-lt"/>
                <a:cs typeface="+mn-lt"/>
              </a:rPr>
              <a:t>Anatomy of a pipeline</a:t>
            </a:r>
          </a:p>
          <a:p>
            <a:r>
              <a:rPr lang="en-US" dirty="0">
                <a:ea typeface="+mn-lt"/>
                <a:cs typeface="+mn-lt"/>
              </a:rPr>
              <a:t>Tools Used</a:t>
            </a:r>
          </a:p>
          <a:p>
            <a:r>
              <a:rPr lang="en-US" dirty="0">
                <a:ea typeface="+mn-lt"/>
                <a:cs typeface="+mn-lt"/>
              </a:rPr>
              <a:t>Implementation</a:t>
            </a:r>
          </a:p>
          <a:p>
            <a:r>
              <a:rPr lang="en-US" dirty="0">
                <a:ea typeface="+mn-lt"/>
                <a:cs typeface="+mn-lt"/>
              </a:rPr>
              <a:t>Future scope</a:t>
            </a:r>
          </a:p>
          <a:p>
            <a:r>
              <a:rPr lang="en-US" dirty="0">
                <a:ea typeface="+mn-lt"/>
                <a:cs typeface="+mn-lt"/>
              </a:rPr>
              <a:t>Conclusion </a:t>
            </a:r>
          </a:p>
          <a:p>
            <a:endParaRPr lang="en-US" dirty="0">
              <a:ea typeface="+mn-lt"/>
              <a:cs typeface="+mn-lt"/>
            </a:endParaRPr>
          </a:p>
          <a:p>
            <a:pPr marL="0" indent="0">
              <a:buNone/>
            </a:pP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0061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6F3098-9240-E5D3-242A-FF42014D0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Objective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9DD491-456D-EEB6-0D97-6487BD1ED0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Machine learning is complex but really important technology.</a:t>
            </a:r>
          </a:p>
          <a:p>
            <a:r>
              <a:rPr lang="en-US" dirty="0">
                <a:cs typeface="Calibri"/>
              </a:rPr>
              <a:t>We can't live without Machine learning models and significance of this will increase in the future also.</a:t>
            </a:r>
          </a:p>
          <a:p>
            <a:r>
              <a:rPr lang="en-US" dirty="0" err="1">
                <a:cs typeface="Calibri"/>
              </a:rPr>
              <a:t>Mlops</a:t>
            </a:r>
            <a:r>
              <a:rPr lang="en-US" dirty="0">
                <a:cs typeface="Calibri"/>
              </a:rPr>
              <a:t> pipelines </a:t>
            </a:r>
            <a:r>
              <a:rPr lang="en-US" dirty="0">
                <a:ea typeface="+mn-lt"/>
                <a:cs typeface="+mn-lt"/>
              </a:rPr>
              <a:t>increases the quality, simplifies the management process, and automates the deployment of Machine Learning and Deep Learning models in large-scale production environments.</a:t>
            </a:r>
          </a:p>
          <a:p>
            <a:r>
              <a:rPr lang="en-US" dirty="0">
                <a:cs typeface="Calibri"/>
              </a:rPr>
              <a:t>The main objective is to build a Cloud Agnostic </a:t>
            </a:r>
            <a:r>
              <a:rPr lang="en-US" dirty="0" err="1">
                <a:cs typeface="Calibri"/>
              </a:rPr>
              <a:t>Mlops</a:t>
            </a:r>
            <a:r>
              <a:rPr lang="en-US" dirty="0">
                <a:cs typeface="Calibri"/>
              </a:rPr>
              <a:t> Pipeline for machine learning model.</a:t>
            </a:r>
          </a:p>
        </p:txBody>
      </p:sp>
    </p:spTree>
    <p:extLst>
      <p:ext uri="{BB962C8B-B14F-4D97-AF65-F5344CB8AC3E}">
        <p14:creationId xmlns:p14="http://schemas.microsoft.com/office/powerpoint/2010/main" val="23977686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E67E5-D641-3F90-85BE-7C6D1598C1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Cloud Agnostic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089D97-D84D-D4D7-C3E0-A885036518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i="1" dirty="0">
                <a:ea typeface="+mn-lt"/>
                <a:cs typeface="+mn-lt"/>
              </a:rPr>
              <a:t>Cloud agnostic</a:t>
            </a:r>
            <a:r>
              <a:rPr lang="en-US" b="1" dirty="0">
                <a:ea typeface="+mn-lt"/>
                <a:cs typeface="+mn-lt"/>
              </a:rPr>
              <a:t> refers to tools, platforms, or applications that are compatible with any cloud infrastructure and can be moved to and from different cloud environments without any operational issues.</a:t>
            </a:r>
          </a:p>
          <a:p>
            <a:r>
              <a:rPr lang="en-US" b="1" dirty="0">
                <a:cs typeface="Calibri"/>
              </a:rPr>
              <a:t>Pro's</a:t>
            </a:r>
          </a:p>
          <a:p>
            <a:pPr lvl="1"/>
            <a:r>
              <a:rPr lang="en-US" dirty="0">
                <a:ea typeface="+mn-lt"/>
                <a:cs typeface="+mn-lt"/>
              </a:rPr>
              <a:t>Cost</a:t>
            </a:r>
          </a:p>
          <a:p>
            <a:pPr lvl="1"/>
            <a:r>
              <a:rPr lang="en-US" dirty="0">
                <a:ea typeface="+mn-lt"/>
                <a:cs typeface="+mn-lt"/>
              </a:rPr>
              <a:t>Time to market</a:t>
            </a:r>
          </a:p>
          <a:p>
            <a:pPr lvl="1"/>
            <a:r>
              <a:rPr lang="en-US" dirty="0">
                <a:ea typeface="+mn-lt"/>
                <a:cs typeface="+mn-lt"/>
              </a:rPr>
              <a:t>Flexibility</a:t>
            </a:r>
          </a:p>
          <a:p>
            <a:pPr lvl="1"/>
            <a:r>
              <a:rPr lang="en-US" dirty="0">
                <a:ea typeface="+mn-lt"/>
                <a:cs typeface="+mn-lt"/>
              </a:rPr>
              <a:t>Scalability</a:t>
            </a:r>
          </a:p>
          <a:p>
            <a:pPr lvl="1"/>
            <a:r>
              <a:rPr lang="en-US" dirty="0">
                <a:ea typeface="+mn-lt"/>
                <a:cs typeface="+mn-lt"/>
              </a:rPr>
              <a:t>Efficiency</a:t>
            </a:r>
          </a:p>
          <a:p>
            <a:pPr lvl="1"/>
            <a:r>
              <a:rPr lang="en-US" dirty="0">
                <a:ea typeface="+mn-lt"/>
                <a:cs typeface="+mn-lt"/>
              </a:rPr>
              <a:t>Reliability</a:t>
            </a:r>
          </a:p>
        </p:txBody>
      </p:sp>
    </p:spTree>
    <p:extLst>
      <p:ext uri="{BB962C8B-B14F-4D97-AF65-F5344CB8AC3E}">
        <p14:creationId xmlns:p14="http://schemas.microsoft.com/office/powerpoint/2010/main" val="3205583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691002DF-7B40-BED6-CD7A-1BBE09266A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689102"/>
            <a:ext cx="10905066" cy="547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9146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B355D2-5C3D-F054-9CB5-D96236BA96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Kubeflow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EAD12-6944-747F-8693-43F51BF80E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The Kubeflow project is dedicated to making deployments of machine learning (ML) workflows on Kubernetes simple, portable and scalable.</a:t>
            </a:r>
          </a:p>
          <a:p>
            <a:r>
              <a:rPr lang="en-US" dirty="0">
                <a:ea typeface="+mn-lt"/>
                <a:cs typeface="+mn-lt"/>
              </a:rPr>
              <a:t>Contains inbuild </a:t>
            </a:r>
            <a:r>
              <a:rPr lang="en-US" dirty="0" err="1">
                <a:ea typeface="+mn-lt"/>
                <a:cs typeface="+mn-lt"/>
              </a:rPr>
              <a:t>Jupyter</a:t>
            </a:r>
            <a:r>
              <a:rPr lang="en-US" dirty="0">
                <a:ea typeface="+mn-lt"/>
                <a:cs typeface="+mn-lt"/>
              </a:rPr>
              <a:t> notebooks which helps to build pipelines really quickly.</a:t>
            </a:r>
          </a:p>
          <a:p>
            <a:r>
              <a:rPr lang="en-US" dirty="0">
                <a:ea typeface="+mn-lt"/>
                <a:cs typeface="+mn-lt"/>
              </a:rPr>
              <a:t>Contains curated set of compatible tools and other extensions for smooth running of </a:t>
            </a:r>
            <a:r>
              <a:rPr lang="en-US" dirty="0" err="1">
                <a:ea typeface="+mn-lt"/>
                <a:cs typeface="+mn-lt"/>
              </a:rPr>
              <a:t>Mlops</a:t>
            </a:r>
            <a:r>
              <a:rPr lang="en-US" dirty="0">
                <a:ea typeface="+mn-lt"/>
                <a:cs typeface="+mn-lt"/>
              </a:rPr>
              <a:t> pipeline</a:t>
            </a:r>
          </a:p>
        </p:txBody>
      </p:sp>
    </p:spTree>
    <p:extLst>
      <p:ext uri="{BB962C8B-B14F-4D97-AF65-F5344CB8AC3E}">
        <p14:creationId xmlns:p14="http://schemas.microsoft.com/office/powerpoint/2010/main" val="40271816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33CD251C-A887-4D2F-925B-FC09719853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B19D093C-27FB-4032-B282-42C4563F2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94548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3992679-15CA-748B-CC98-7333812F1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7290" y="1780661"/>
            <a:ext cx="3582073" cy="1463472"/>
          </a:xfrm>
          <a:prstGeom prst="ellipse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4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Kubeflow Architecture</a:t>
            </a: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35EE815E-1BD3-4777-B652-6D98825BF66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67290" y="681628"/>
            <a:ext cx="1128382" cy="847206"/>
            <a:chOff x="668003" y="1684057"/>
            <a:chExt cx="1128382" cy="847206"/>
          </a:xfrm>
        </p:grpSpPr>
        <p:sp>
          <p:nvSpPr>
            <p:cNvPr id="48" name="Freeform 5">
              <a:extLst>
                <a:ext uri="{FF2B5EF4-FFF2-40B4-BE49-F238E27FC236}">
                  <a16:creationId xmlns:a16="http://schemas.microsoft.com/office/drawing/2014/main" id="{E6692982-4A7D-4392-87CD-F0CD4B027DD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8003" y="1935883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">
              <a:extLst>
                <a:ext uri="{FF2B5EF4-FFF2-40B4-BE49-F238E27FC236}">
                  <a16:creationId xmlns:a16="http://schemas.microsoft.com/office/drawing/2014/main" id="{196485F7-F277-4123-AC53-98EA4C858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45893" y="1684057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pic>
        <p:nvPicPr>
          <p:cNvPr id="4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9F5C85DC-28CD-CF25-38C4-953672987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1381" y="1000277"/>
            <a:ext cx="8154984" cy="4925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324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6B64E3-3D36-A50F-6181-03DE29E16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Calibri Light"/>
              </a:rPr>
              <a:t>Kubeflow Pipeline</a:t>
            </a:r>
            <a:endParaRPr lang="en-US" dirty="0"/>
          </a:p>
        </p:txBody>
      </p:sp>
      <p:pic>
        <p:nvPicPr>
          <p:cNvPr id="4" name="Picture 4" descr="Diagram&#10;&#10;Description automatically generated">
            <a:extLst>
              <a:ext uri="{FF2B5EF4-FFF2-40B4-BE49-F238E27FC236}">
                <a16:creationId xmlns:a16="http://schemas.microsoft.com/office/drawing/2014/main" id="{A3B61D2B-1171-9CDF-D672-2BDBA575C5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79146" y="1502352"/>
            <a:ext cx="9233707" cy="4928610"/>
          </a:xfrm>
        </p:spPr>
      </p:pic>
    </p:spTree>
    <p:extLst>
      <p:ext uri="{BB962C8B-B14F-4D97-AF65-F5344CB8AC3E}">
        <p14:creationId xmlns:p14="http://schemas.microsoft.com/office/powerpoint/2010/main" val="9638269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05494DE-B078-4D87-BB01-C84320618D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A0576B0-CD8C-4661-95C8-A9F2CE7CD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4724288" cy="6861324"/>
          </a:xfrm>
          <a:prstGeom prst="rect">
            <a:avLst/>
          </a:prstGeom>
          <a:solidFill>
            <a:srgbClr val="0000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3FF60E2B-3919-423C-B1FF-56CDE66811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319042" cy="6858000"/>
          </a:xfrm>
          <a:custGeom>
            <a:avLst/>
            <a:gdLst>
              <a:gd name="connsiteX0" fmla="*/ 0 w 4319042"/>
              <a:gd name="connsiteY0" fmla="*/ 0 h 6858000"/>
              <a:gd name="connsiteX1" fmla="*/ 1142888 w 4319042"/>
              <a:gd name="connsiteY1" fmla="*/ 0 h 6858000"/>
              <a:gd name="connsiteX2" fmla="*/ 4319042 w 4319042"/>
              <a:gd name="connsiteY2" fmla="*/ 6858000 h 6858000"/>
              <a:gd name="connsiteX3" fmla="*/ 0 w 431904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19042" h="6858000">
                <a:moveTo>
                  <a:pt x="0" y="0"/>
                </a:moveTo>
                <a:lnTo>
                  <a:pt x="1142888" y="0"/>
                </a:lnTo>
                <a:lnTo>
                  <a:pt x="4319042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34902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2FEE296-68E6-E8D0-77B3-57F4FDA2F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1122363"/>
            <a:ext cx="3308130" cy="238760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Tools Used</a:t>
            </a:r>
          </a:p>
        </p:txBody>
      </p:sp>
      <p:pic>
        <p:nvPicPr>
          <p:cNvPr id="4" name="Picture 4" descr="Logo, company name&#10;&#10;Description automatically generated">
            <a:extLst>
              <a:ext uri="{FF2B5EF4-FFF2-40B4-BE49-F238E27FC236}">
                <a16:creationId xmlns:a16="http://schemas.microsoft.com/office/drawing/2014/main" id="{91B01143-566F-EE12-D33B-E4E9F03DF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20996" y="1146725"/>
            <a:ext cx="6274296" cy="456455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DD98769E-768A-F95E-BAD6-4E6991358F76}"/>
                  </a:ext>
                </a:extLst>
              </p14:cNvPr>
              <p14:cNvContentPartPr/>
              <p14:nvPr/>
            </p14:nvContentPartPr>
            <p14:xfrm>
              <a:off x="6166472" y="4537363"/>
              <a:ext cx="14431" cy="14431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DD98769E-768A-F95E-BAD6-4E6991358F7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87115" y="2011938"/>
                <a:ext cx="374175" cy="5050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1BB7E56E-88E6-3B21-A4B8-F2E8F279436A}"/>
                  </a:ext>
                </a:extLst>
              </p14:cNvPr>
              <p14:cNvContentPartPr/>
              <p14:nvPr/>
            </p14:nvContentPartPr>
            <p14:xfrm>
              <a:off x="6154926" y="4548909"/>
              <a:ext cx="14431" cy="14431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1BB7E56E-88E6-3B21-A4B8-F2E8F279436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975569" y="2037915"/>
                <a:ext cx="374175" cy="505085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D751E45D-5B22-8BEE-F05D-C41FCF3BB2D3}"/>
                  </a:ext>
                </a:extLst>
              </p14:cNvPr>
              <p14:cNvContentPartPr/>
              <p14:nvPr/>
            </p14:nvContentPartPr>
            <p14:xfrm>
              <a:off x="5522360" y="4059515"/>
              <a:ext cx="1279529" cy="817106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D751E45D-5B22-8BEE-F05D-C41FCF3BB2D3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59373" y="3996910"/>
                <a:ext cx="1405142" cy="94267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16" name="Ink 15">
                <a:extLst>
                  <a:ext uri="{FF2B5EF4-FFF2-40B4-BE49-F238E27FC236}">
                    <a16:creationId xmlns:a16="http://schemas.microsoft.com/office/drawing/2014/main" id="{0CCEE0E4-EF49-3B2C-16AB-E14119823CCF}"/>
                  </a:ext>
                </a:extLst>
              </p14:cNvPr>
              <p14:cNvContentPartPr/>
              <p14:nvPr/>
            </p14:nvContentPartPr>
            <p14:xfrm>
              <a:off x="6057900" y="4578723"/>
              <a:ext cx="11205" cy="11205"/>
            </p14:xfrm>
          </p:contentPart>
        </mc:Choice>
        <mc:Fallback xmlns="">
          <p:pic>
            <p:nvPicPr>
              <p:cNvPr id="16" name="Ink 15">
                <a:extLst>
                  <a:ext uri="{FF2B5EF4-FFF2-40B4-BE49-F238E27FC236}">
                    <a16:creationId xmlns:a16="http://schemas.microsoft.com/office/drawing/2014/main" id="{0CCEE0E4-EF49-3B2C-16AB-E14119823CC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108230" y="2629053"/>
                <a:ext cx="3921750" cy="392175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076341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e05afce5-37c3-4abc-bc01-188d39936319" xsi:nil="true"/>
    <lcf76f155ced4ddcb4097134ff3c332f xmlns="af335053-5c13-4208-99bf-938eb2315e22">
      <Terms xmlns="http://schemas.microsoft.com/office/infopath/2007/PartnerControls"/>
    </lcf76f155ced4ddcb4097134ff3c332f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EC0AAA1F7DA114DA868E1ACE6E5C35D" ma:contentTypeVersion="12" ma:contentTypeDescription="Create a new document." ma:contentTypeScope="" ma:versionID="c3e2eb492928594ef53295dd7a4f5a13">
  <xsd:schema xmlns:xsd="http://www.w3.org/2001/XMLSchema" xmlns:xs="http://www.w3.org/2001/XMLSchema" xmlns:p="http://schemas.microsoft.com/office/2006/metadata/properties" xmlns:ns2="af335053-5c13-4208-99bf-938eb2315e22" xmlns:ns3="e05afce5-37c3-4abc-bc01-188d39936319" targetNamespace="http://schemas.microsoft.com/office/2006/metadata/properties" ma:root="true" ma:fieldsID="074c1da67c8d9e1cee5ee81aa9537b59" ns2:_="" ns3:_="">
    <xsd:import namespace="af335053-5c13-4208-99bf-938eb2315e22"/>
    <xsd:import namespace="e05afce5-37c3-4abc-bc01-188d39936319"/>
    <xsd:element name="properties">
      <xsd:complexType>
        <xsd:sequence>
          <xsd:element name="documentManagement">
            <xsd:complexType>
              <xsd:all>
                <xsd:element ref="ns2:lcf76f155ced4ddcb4097134ff3c332f" minOccurs="0"/>
                <xsd:element ref="ns3:TaxCatchAll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f335053-5c13-4208-99bf-938eb2315e22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9" nillable="true" ma:taxonomy="true" ma:internalName="lcf76f155ced4ddcb4097134ff3c332f" ma:taxonomyFieldName="MediaServiceImageTags" ma:displayName="Image Tags" ma:readOnly="false" ma:fieldId="{5cf76f15-5ced-4ddc-b409-7134ff3c332f}" ma:taxonomyMulti="true" ma:sspId="798d900d-0589-4081-96eb-513de833a50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05afce5-37c3-4abc-bc01-188d39936319" elementFormDefault="qualified">
    <xsd:import namespace="http://schemas.microsoft.com/office/2006/documentManagement/types"/>
    <xsd:import namespace="http://schemas.microsoft.com/office/infopath/2007/PartnerControls"/>
    <xsd:element name="TaxCatchAll" ma:index="10" nillable="true" ma:displayName="Taxonomy Catch All Column" ma:hidden="true" ma:list="{6b00842c-c10e-4af1-bf2a-a772a4a9a8c0}" ma:internalName="TaxCatchAll" ma:showField="CatchAllData" ma:web="e05afce5-37c3-4abc-bc01-188d3993631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BC4BA2C8-4C3C-4809-AD4F-FED9B4D74B8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C14FED0-9A95-4A83-8CAA-A3BB5938F80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  <ds:schemaRef ds:uri="e05afce5-37c3-4abc-bc01-188d39936319"/>
    <ds:schemaRef ds:uri="af335053-5c13-4208-99bf-938eb2315e22"/>
  </ds:schemaRefs>
</ds:datastoreItem>
</file>

<file path=customXml/itemProps3.xml><?xml version="1.0" encoding="utf-8"?>
<ds:datastoreItem xmlns:ds="http://schemas.openxmlformats.org/officeDocument/2006/customXml" ds:itemID="{5B722CCA-3850-42BE-9646-DA298E4E633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af335053-5c13-4208-99bf-938eb2315e22"/>
    <ds:schemaRef ds:uri="e05afce5-37c3-4abc-bc01-188d39936319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Colorful Certificate</Template>
  <TotalTime>0</TotalTime>
  <Words>744</Words>
  <Application>Microsoft Office PowerPoint</Application>
  <PresentationFormat>Widescreen</PresentationFormat>
  <Paragraphs>243</Paragraphs>
  <Slides>16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Office Theme</vt:lpstr>
      <vt:lpstr>Cloud Agnostics Mlops Pipeline</vt:lpstr>
      <vt:lpstr>Contents</vt:lpstr>
      <vt:lpstr>Objective</vt:lpstr>
      <vt:lpstr>Cloud Agnostic</vt:lpstr>
      <vt:lpstr>PowerPoint Presentation</vt:lpstr>
      <vt:lpstr>Kubeflow</vt:lpstr>
      <vt:lpstr>Kubeflow Architecture</vt:lpstr>
      <vt:lpstr>Kubeflow Pipeline</vt:lpstr>
      <vt:lpstr>Tools Used</vt:lpstr>
      <vt:lpstr>DEMO</vt:lpstr>
      <vt:lpstr>PowerPoint Presentation</vt:lpstr>
      <vt:lpstr>Implementation</vt:lpstr>
      <vt:lpstr>Mlops Pipeline Output</vt:lpstr>
      <vt:lpstr>FUTURE SCOPE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Pitch deck</dc:title>
  <dc:creator/>
  <cp:lastModifiedBy/>
  <cp:revision>448</cp:revision>
  <dcterms:created xsi:type="dcterms:W3CDTF">2022-10-29T15:57:14Z</dcterms:created>
  <dcterms:modified xsi:type="dcterms:W3CDTF">2022-11-24T16:29:44Z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0x010100FEC0AAA1F7DA114DA868E1ACE6E5C35D</vt:lpwstr>
  </property>
  <property fmtid="{D5CDD505-2E9C-101B-9397-08002B2CF9AE}" pid="3" name="MediaServiceImageTags">
    <vt:lpwstr/>
  </property>
</Properties>
</file>